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59" r:id="rId1"/>
  </p:sldMasterIdLst>
  <p:notesMasterIdLst>
    <p:notesMasterId r:id="rId17"/>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Lst>
  <p:sldSz cx="18288000" cy="10287000"/>
  <p:notesSz cx="6858000" cy="9144000"/>
  <p:embeddedFontLst>
    <p:embeddedFont>
      <p:font typeface="Calibri" panose="020F0502020204030204" pitchFamily="34" charset="0"/>
      <p:regular r:id="rId18"/>
      <p:bold r:id="rId19"/>
      <p:italic r:id="rId20"/>
      <p:boldItalic r:id="rId21"/>
    </p:embeddedFont>
    <p:embeddedFont>
      <p:font typeface="Calibri Light" panose="020F0302020204030204" pitchFamily="34" charset="0"/>
      <p:regular r:id="rId22"/>
      <p:italic r:id="rId23"/>
    </p:embeddedFont>
    <p:embeddedFont>
      <p:font typeface="Raleway" pitchFamily="2" charset="0"/>
      <p:regular r:id="rId24"/>
      <p:bold r:id="rId25"/>
      <p:italic r:id="rId26"/>
      <p:boldItalic r:id="rId27"/>
    </p:embeddedFont>
    <p:embeddedFont>
      <p:font typeface="Roboto Light" panose="02000000000000000000" pitchFamily="2" charset="0"/>
      <p:regular r:id="rId28"/>
      <p:bold r:id="rId29"/>
      <p:italic r:id="rId30"/>
      <p:boldItalic r:id="rId31"/>
    </p:embeddedFont>
  </p:embeddedFontLst>
  <p:custDataLst>
    <p:tags r:id="rId3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55" userDrawn="1">
          <p15:clr>
            <a:srgbClr val="000000"/>
          </p15:clr>
        </p15:guide>
        <p15:guide id="2" pos="586">
          <p15:clr>
            <a:srgbClr val="000000"/>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epak Rai" initials="DR" lastIdx="5" clrIdx="0">
    <p:extLst>
      <p:ext uri="{19B8F6BF-5375-455C-9EA6-DF929625EA0E}">
        <p15:presenceInfo xmlns:p15="http://schemas.microsoft.com/office/powerpoint/2012/main" userId="c04b76be27a9cc7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00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29"/>
    <p:restoredTop sz="94789"/>
  </p:normalViewPr>
  <p:slideViewPr>
    <p:cSldViewPr snapToGrid="0">
      <p:cViewPr varScale="1">
        <p:scale>
          <a:sx n="54" d="100"/>
          <a:sy n="54" d="100"/>
        </p:scale>
        <p:origin x="154" y="72"/>
      </p:cViewPr>
      <p:guideLst>
        <p:guide orient="horz" pos="655"/>
        <p:guide pos="58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ags" Target="tags/tag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2-26T21:29:26.951" idx="4">
    <p:pos x="2853" y="1476"/>
    <p:text>Linear regression is a foundational statistical method and one of the simplest forms of predictive analysis, primarily used for finding linear relationships between a dependent variable and one or more independent variables. Here's what expertise in linear regression encompasses:
1. **Modeling Continuous Variables**: Linear regression is typically used when the dependent variable is continuous and normally distributed. The relationship between the dependent variable and the independent variables is assumed to be linear.
2. **Equation of a Line**: The core of linear regression is the linear equation \( y = \beta_0 + \beta_1x_1 + \beta_2x_2 + ... + \beta_nx_n + \epsilon \), where \( y \) is the dependent variable, \( \beta_0 \) is the y-intercept, \( \beta_1 \) to \( \beta_n \) are the coefficients of independent variables \( x_1 \) to \( x_n \), and \( \epsilon \) is the error term.
3. **Coefficients and Interpretation**: The coefficients represent the change in the dependent variable for one unit of change in the independent variable, holding other variables constant. Expertise involves understanding and interpreting these coefficients within the context of the data.
4. **Assumptions**: Linear regression has several key assumptions, including linearity, independence, homoscedasticity (constant variance of the errors), and normal distribution of errors. Experts should know how to test these assumptions and address any violations.
5. **Model Fitting**: Fitting a model involves using methods like Ordinary Least Squares (OLS) to find the line that minimizes the sum of squared residuals (differences between observed and predicted values).
6. **Diagnostics**: After fitting a model, an expert will perform diagnostic checks to assess for linearity, check residual plots for patterns, identify potential outliers or influential points, and evaluate multicollinearity with tools like variance inflation factors (VIF).
7. **Goodness of Fit**: Experts use statistics such as \( R^2 \), adjusted \( R^2 \), and the F-test to determine how well the model fits the data.
8. **Applications**: Linear regression is used in various fields like economics for predicting consumer spending, in business for sales forecasting, in biology for modeling growth rates, and in many other areas where relationships between variables are linear.
Expertise in linear regression not only includes understanding how to apply the method and interpret the results but also involves critical thinking about the suitability of the model for the data, recognizing the limitations, and knowing how to explain the results to stakeholders in a meaningful way.</p:text>
    <p:extLst>
      <p:ext uri="{C676402C-5697-4E1C-873F-D02D1690AC5C}">
        <p15:threadingInfo xmlns:p15="http://schemas.microsoft.com/office/powerpoint/2012/main" timeZoneBias="-33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3-12-26T21:27:19.587" idx="3">
    <p:pos x="3024" y="1449"/>
    <p:text>Logistic regression is a statistical method used primarily for binary classification problems. It is a predictive analysis algorithm and a type of regression analysis. Here are some key points regarding logistic regression:
1. **Binary Outcomes**: It is used when the dependent variable is binary in nature, meaning it has only two possible outcomes (e.g., "yes" or "no", "1" or "0", "positive" or "negative").
2. **Odds and Probabilities**: Logistic regression estimates the probabilities of the outcomes by using a logistic function, which is an S-shaped curve that can take any real-valued number and map it between 0 and 1.
3. **Interpretation**: The coefficients in logistic regression are in terms of odds ratios, which makes it easy to interpret the effect of independent variables on the outcome.
4. **Use Cases**: Beyond binary outcomes, it can be extended to handle multi-class classification problems (multinomial logistic regression) and ordered data (ordinal logistic regression).
5. **Model Assessment**: The goodness of fit in logistic regression can be evaluated using methods like the confusion matrix, ROC curve, AUC score, and likelihood tests.
6. **Assumptions**: Logistic regression does not require a linear relationship between the independent and dependent variables. However, it does assume that the observations are independent of each other and that there is no multicollinearity among the explanatory variables.
7. **Applications**: It has wide applications in various fields such as medical fields for disease diagnosis, in banking for predicting default on loans, in marketing for predicting customer retention, and in many other areas where the outcome is binary.
Expertise in logistic regression involves understanding these key concepts, knowing how to implement the algorithm in statistical software, interpreting the output, and being able to critically assess the model's performance and validity.</p:text>
    <p:extLst>
      <p:ext uri="{C676402C-5697-4E1C-873F-D02D1690AC5C}">
        <p15:threadingInfo xmlns:p15="http://schemas.microsoft.com/office/powerpoint/2012/main" timeZoneBias="-33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3-12-26T18:44:37.908" idx="1">
    <p:pos x="2250" y="1485"/>
    <p:text>Customer Segmentation:
Decision trees classify customers into different segments by learning from customer data such as age, purchasing history, interaction with marketing campaigns, and more.
The tree’s branches could represent decision points that segment customers based on criteria that lead to the most distinct groups in terms of a specific outcome, like response to a new product line.
Fraud Detection:
In fraud detection, decision trees are trained on historical transaction data labeled as fraudulent or non-fraudulent.
They help in identifying patterns and variables that are indicative of fraud by creating rules such as unusual transaction amounts, frequency of transactions in a short time, or transactions from different geographical locations.
Loan Approval:
For loan approval, decision trees use applicant data like credit score, income, employment history, and loan amount to determine the risk category of the loan application.
The tree might have branches that represent thresholds for credit scores, debt-to-income ratios, etc., and leads to leaves that represent the decision to approve or reject a loan.
In all these applications, decision trees make it easy to visualize and understand the decision-making process, as each node represents a decision rule and each branch represents the outcome of that rule, leading to a decision or classification at the leaves.</p:text>
    <p:extLst>
      <p:ext uri="{C676402C-5697-4E1C-873F-D02D1690AC5C}">
        <p15:threadingInfo xmlns:p15="http://schemas.microsoft.com/office/powerpoint/2012/main" timeZoneBias="-33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3-12-26T22:10:57.799" idx="5">
    <p:pos x="4735" y="1504"/>
    <p:text>Expertise in Support Vector Machines (SVM) involves a deep understanding of the principles, mathematics, and practical applications of the algorithm. Here's what it entails:
1. **Conceptual Understanding**: An SVM is a supervised machine learning algorithm mainly used for classification, though it can also be used for regression. For classification tasks, it works by finding the hyperplane that best divides a dataset into classes.
2. **Mathematical Foundation**: The algorithm is grounded in the concept of margins, which are the distances between the hyperplane and the closest data points from each class. These closest points are called support vectors. The goal of SVM is to maximize this margin.
3. **Kernel Trick**: Expertise in SVM includes understanding the kernel trick, which allows the algorithm to fit the maximum-margin hyperplane in a transformed feature space. This makes SVM capable of performing non-linear classification.
4. **Types of Kernels**: Familiarity with different types of kernel functions (e.g., linear, polynomial, radial basis function, sigmoid) and their use cases is crucial. An expert knows how to choose and tune the right kernel based on the problem at hand.
5. **Parameter Tuning**: Knowing how to tune the parameters, such as the regularization parameter (C), the kernel parameters, and the margin parameter (epsilon in SVR), is essential for optimal performance.
6. **Feature Scaling**: SVM performance is sensitive to the feature scales, so expertise includes understanding and implementing appropriate feature scaling methods.
7. **Model Evaluation**: An SVM expert should be adept at using cross-validation, precision-recall curves, ROC curves, and other evaluation metrics to assess model performance.
8. **Computational Complexity**: An understanding of the computational complexity of SVM and strategies for dealing with large datasets, such as using stochastic gradient descent or approximating the kernel function, is important.
9. **Real-world Applications**: SVM has been applied in various domains like image recognition, bioinformatics (e.g., for protein classification), text categorization, and more. Knowing its strengths and weaknesses in practical applications is part of an expert's skill set.
10. **Software Implementation**: Proficiency in implementing SVM using software libraries like scikit-learn in Python, LIBSVM, or others, and the ability to write or modify code if necessary for specific applications.
11. **Theoretical Justification**: An expert can provide theoretical justification for the use of SVM in certain scenarios, based on its high-dimensional capabilities, margin optimization, and generalization performance.
12. **Research and Development**: Keeping up with the latest research and advancements in SVM techniques, and possibly contributing to this research, is a sign of a true SVM expert.
Expertise in SVM means you have a robust understanding of not just how to use the algorithm, but also why it works, how to adapt it to new problems, and how to interpret the results within the broader context of the task at hand.</p:text>
    <p:extLst>
      <p:ext uri="{C676402C-5697-4E1C-873F-D02D1690AC5C}">
        <p15:threadingInfo xmlns:p15="http://schemas.microsoft.com/office/powerpoint/2012/main" timeZoneBias="-330"/>
      </p:ext>
    </p:extLst>
  </p:cm>
</p:cmLst>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1.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1.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1.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1.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emf"/></Relationships>
</file>

<file path=ppt/slideLayouts/_rels/slideLayout28.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1.emf"/></Relationships>
</file>

<file path=ppt/slideLayouts/_rels/slideLayout29.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4F07E-2814-DF98-8F02-75BB09E927EB}"/>
              </a:ext>
            </a:extLst>
          </p:cNvPr>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IN"/>
          </a:p>
        </p:txBody>
      </p:sp>
      <p:sp>
        <p:nvSpPr>
          <p:cNvPr id="3" name="Subtitle 2">
            <a:extLst>
              <a:ext uri="{FF2B5EF4-FFF2-40B4-BE49-F238E27FC236}">
                <a16:creationId xmlns:a16="http://schemas.microsoft.com/office/drawing/2014/main" id="{1F64A4D8-12BE-53EE-1912-DDA6D0BC014E}"/>
              </a:ext>
            </a:extLst>
          </p:cNvPr>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4AE2CB8-5592-A476-4850-36CE72FC97CA}"/>
              </a:ext>
            </a:extLst>
          </p:cNvPr>
          <p:cNvSpPr>
            <a:spLocks noGrp="1"/>
          </p:cNvSpPr>
          <p:nvPr>
            <p:ph type="dt" sz="half" idx="10"/>
          </p:nvPr>
        </p:nvSpPr>
        <p:spPr/>
        <p:txBody>
          <a:bodyPr/>
          <a:lstStyle/>
          <a:p>
            <a:fld id="{5923F103-BC34-4FE4-A40E-EDDEECFDA5D0}" type="datetimeFigureOut">
              <a:rPr lang="en-US" smtClean="0"/>
              <a:pPr/>
              <a:t>12/26/2023</a:t>
            </a:fld>
            <a:endParaRPr lang="en-US" dirty="0"/>
          </a:p>
        </p:txBody>
      </p:sp>
      <p:sp>
        <p:nvSpPr>
          <p:cNvPr id="5" name="Footer Placeholder 4">
            <a:extLst>
              <a:ext uri="{FF2B5EF4-FFF2-40B4-BE49-F238E27FC236}">
                <a16:creationId xmlns:a16="http://schemas.microsoft.com/office/drawing/2014/main" id="{BEA62AA2-919F-16E2-0886-FC50063E55E4}"/>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095A7D8E-5EFA-BB95-937B-40F0FFD6B3B6}"/>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1773800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DA4B5-98FE-3EA6-0BE2-80D72CA475C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862FFBC-2760-2DA3-5304-85C5EF97D4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D207280-8A3F-C836-6003-FB9D47868018}"/>
              </a:ext>
            </a:extLst>
          </p:cNvPr>
          <p:cNvSpPr>
            <a:spLocks noGrp="1"/>
          </p:cNvSpPr>
          <p:nvPr>
            <p:ph type="dt" sz="half" idx="10"/>
          </p:nvPr>
        </p:nvSpPr>
        <p:spPr/>
        <p:txBody>
          <a:bodyPr/>
          <a:lstStyle/>
          <a:p>
            <a:fld id="{53086D93-FCAC-47E0-A2EE-787E62CA814C}" type="datetimeFigureOut">
              <a:rPr lang="en-US" smtClean="0"/>
              <a:t>12/26/2023</a:t>
            </a:fld>
            <a:endParaRPr lang="en-US" dirty="0"/>
          </a:p>
        </p:txBody>
      </p:sp>
      <p:sp>
        <p:nvSpPr>
          <p:cNvPr id="5" name="Footer Placeholder 4">
            <a:extLst>
              <a:ext uri="{FF2B5EF4-FFF2-40B4-BE49-F238E27FC236}">
                <a16:creationId xmlns:a16="http://schemas.microsoft.com/office/drawing/2014/main" id="{6AD75391-3A42-D543-692E-C08E20C34326}"/>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3A7F3419-46BD-BFCE-681C-04C95A1DDC5A}"/>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629083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1C548A-CA73-B412-6156-D76276ECD728}"/>
              </a:ext>
            </a:extLst>
          </p:cNvPr>
          <p:cNvSpPr>
            <a:spLocks noGrp="1"/>
          </p:cNvSpPr>
          <p:nvPr>
            <p:ph type="title" orient="vert"/>
          </p:nvPr>
        </p:nvSpPr>
        <p:spPr>
          <a:xfrm>
            <a:off x="13087350" y="547688"/>
            <a:ext cx="3943350" cy="8717757"/>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D6E7D5F-4CC8-B7B6-0DAD-26DA79EA22BC}"/>
              </a:ext>
            </a:extLst>
          </p:cNvPr>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A5B2211-FAF4-248A-2692-414BC3CB2C09}"/>
              </a:ext>
            </a:extLst>
          </p:cNvPr>
          <p:cNvSpPr>
            <a:spLocks noGrp="1"/>
          </p:cNvSpPr>
          <p:nvPr>
            <p:ph type="dt" sz="half" idx="10"/>
          </p:nvPr>
        </p:nvSpPr>
        <p:spPr/>
        <p:txBody>
          <a:bodyPr/>
          <a:lstStyle/>
          <a:p>
            <a:fld id="{CDA879A6-0FD0-4734-A311-86BFCA472E6E}" type="datetimeFigureOut">
              <a:rPr lang="en-US" smtClean="0"/>
              <a:t>12/26/2023</a:t>
            </a:fld>
            <a:endParaRPr lang="en-US" dirty="0"/>
          </a:p>
        </p:txBody>
      </p:sp>
      <p:sp>
        <p:nvSpPr>
          <p:cNvPr id="5" name="Footer Placeholder 4">
            <a:extLst>
              <a:ext uri="{FF2B5EF4-FFF2-40B4-BE49-F238E27FC236}">
                <a16:creationId xmlns:a16="http://schemas.microsoft.com/office/drawing/2014/main" id="{93F8F519-D3F2-EA49-84A0-E911A1D7D14D}"/>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66C7F262-5669-DA63-52BF-2624F238C6ED}"/>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6443098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IRST_SLIDE_LAYOUT" userDrawn="1">
  <p:cSld name="FIRST_SLIDE_LAYOUT">
    <p:spTree>
      <p:nvGrpSpPr>
        <p:cNvPr id="1" name="Shape 9"/>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D92FF0AA-4FA1-E149-BB2E-7C66E2894437}"/>
              </a:ext>
            </a:extLst>
          </p:cNvPr>
          <p:cNvGraphicFramePr>
            <a:graphicFrameLocks noChangeAspect="1"/>
          </p:cNvGraphicFramePr>
          <p:nvPr userDrawn="1">
            <p:custDataLst>
              <p:tags r:id="rId1"/>
            </p:custDataLst>
            <p:extLst>
              <p:ext uri="{D42A27DB-BD31-4B8C-83A1-F6EECF244321}">
                <p14:modId xmlns:p14="http://schemas.microsoft.com/office/powerpoint/2010/main" val="5386701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4" name="think-cell data - do not delete" hidden="1">
                        <a:extLst>
                          <a:ext uri="{FF2B5EF4-FFF2-40B4-BE49-F238E27FC236}">
                            <a16:creationId xmlns:a16="http://schemas.microsoft.com/office/drawing/2014/main" id="{D92FF0AA-4FA1-E149-BB2E-7C66E289443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background_block">
            <a:extLst>
              <a:ext uri="{FF2B5EF4-FFF2-40B4-BE49-F238E27FC236}">
                <a16:creationId xmlns:a16="http://schemas.microsoft.com/office/drawing/2014/main" id="{F0D864B0-BB80-85B4-6D20-14E6EB4829E4}"/>
              </a:ext>
            </a:extLst>
          </p:cNvPr>
          <p:cNvSpPr>
            <a:spLocks noGrp="1"/>
          </p:cNvSpPr>
          <p:nvPr>
            <p:ph sz="quarter" idx="10" hasCustomPrompt="1"/>
          </p:nvPr>
        </p:nvSpPr>
        <p:spPr>
          <a:xfrm>
            <a:off x="0" y="0"/>
            <a:ext cx="18288000" cy="10287000"/>
          </a:xfrm>
          <a:solidFill>
            <a:schemeClr val="bg1">
              <a:lumMod val="95000"/>
            </a:schemeClr>
          </a:solidFill>
          <a:ln>
            <a:noFill/>
          </a:ln>
        </p:spPr>
        <p:txBody>
          <a:bodyPr/>
          <a:lstStyle>
            <a:lvl1pPr marL="76200" indent="0">
              <a:buNone/>
              <a:defRPr/>
            </a:lvl1pPr>
          </a:lstStyle>
          <a:p>
            <a:pPr lvl="0"/>
            <a:r>
              <a:rPr lang="en-AU" dirty="0"/>
              <a:t>10</a:t>
            </a:r>
          </a:p>
        </p:txBody>
      </p:sp>
      <p:sp>
        <p:nvSpPr>
          <p:cNvPr id="2" name="logo">
            <a:extLst>
              <a:ext uri="{FF2B5EF4-FFF2-40B4-BE49-F238E27FC236}">
                <a16:creationId xmlns:a16="http://schemas.microsoft.com/office/drawing/2014/main" id="{A773960F-5BCD-9B71-8C77-4E720F5358F1}"/>
              </a:ext>
            </a:extLst>
          </p:cNvPr>
          <p:cNvSpPr>
            <a:spLocks noGrp="1"/>
          </p:cNvSpPr>
          <p:nvPr>
            <p:ph type="pic" idx="2" hasCustomPrompt="1"/>
          </p:nvPr>
        </p:nvSpPr>
        <p:spPr>
          <a:xfrm>
            <a:off x="15544800" y="1028700"/>
            <a:ext cx="1824125" cy="1679331"/>
          </a:xfrm>
          <a:prstGeom prst="rect">
            <a:avLst/>
          </a:prstGeom>
          <a:noFill/>
          <a:ln>
            <a:noFill/>
          </a:ln>
        </p:spPr>
        <p:txBody>
          <a:bodyPr/>
          <a:lstStyle>
            <a:lvl1pPr marL="76200" indent="0">
              <a:buNone/>
              <a:defRPr/>
            </a:lvl1pPr>
          </a:lstStyle>
          <a:p>
            <a:r>
              <a:rPr lang="en-US" dirty="0"/>
              <a:t>2</a:t>
            </a:r>
          </a:p>
        </p:txBody>
      </p:sp>
      <p:sp>
        <p:nvSpPr>
          <p:cNvPr id="5" name="heading">
            <a:extLst>
              <a:ext uri="{FF2B5EF4-FFF2-40B4-BE49-F238E27FC236}">
                <a16:creationId xmlns:a16="http://schemas.microsoft.com/office/drawing/2014/main" id="{95DCF182-B604-EEF0-2FEE-71E45D8CE067}"/>
              </a:ext>
            </a:extLst>
          </p:cNvPr>
          <p:cNvSpPr txBox="1">
            <a:spLocks noGrp="1"/>
          </p:cNvSpPr>
          <p:nvPr>
            <p:ph type="title" hasCustomPrompt="1"/>
          </p:nvPr>
        </p:nvSpPr>
        <p:spPr>
          <a:xfrm>
            <a:off x="2109652" y="2882068"/>
            <a:ext cx="14068696" cy="1808700"/>
          </a:xfrm>
          <a:prstGeom prst="rect">
            <a:avLst/>
          </a:prstGeom>
        </p:spPr>
        <p:txBody>
          <a:bodyPr spcFirstLastPara="1" wrap="square" lIns="0" tIns="91425" rIns="91425" bIns="91425" anchor="t" anchorCtr="0">
            <a:noAutofit/>
          </a:bodyPr>
          <a:lstStyle>
            <a:lvl1pPr lvl="0" algn="ctr" rtl="0">
              <a:spcBef>
                <a:spcPts val="0"/>
              </a:spcBef>
              <a:spcAft>
                <a:spcPts val="0"/>
              </a:spcAft>
              <a:buClr>
                <a:schemeClr val="lt1"/>
              </a:buClr>
              <a:buSzPts val="9600"/>
              <a:buNone/>
              <a:defRPr sz="11500">
                <a:solidFill>
                  <a:schemeClr val="tx1"/>
                </a:solidFill>
                <a:latin typeface="Calibri" panose="020F0502020204030204" pitchFamily="34" charset="0"/>
                <a:cs typeface="Calibri" panose="020F0502020204030204" pitchFamily="34" charset="0"/>
              </a:defRPr>
            </a:lvl1pPr>
            <a:lvl2pPr lvl="1" rtl="0">
              <a:spcBef>
                <a:spcPts val="0"/>
              </a:spcBef>
              <a:spcAft>
                <a:spcPts val="0"/>
              </a:spcAft>
              <a:buSzPts val="1400"/>
              <a:buFont typeface="Roboto Light"/>
              <a:buNone/>
              <a:defRPr>
                <a:latin typeface="Roboto Light"/>
                <a:ea typeface="Roboto Light"/>
                <a:cs typeface="Roboto Light"/>
                <a:sym typeface="Roboto Light"/>
              </a:defRPr>
            </a:lvl2pPr>
            <a:lvl3pPr lvl="2" rtl="0">
              <a:spcBef>
                <a:spcPts val="0"/>
              </a:spcBef>
              <a:spcAft>
                <a:spcPts val="0"/>
              </a:spcAft>
              <a:buSzPts val="1400"/>
              <a:buFont typeface="Roboto Light"/>
              <a:buNone/>
              <a:defRPr>
                <a:latin typeface="Roboto Light"/>
                <a:ea typeface="Roboto Light"/>
                <a:cs typeface="Roboto Light"/>
                <a:sym typeface="Roboto Light"/>
              </a:defRPr>
            </a:lvl3pPr>
            <a:lvl4pPr lvl="3" rtl="0">
              <a:spcBef>
                <a:spcPts val="0"/>
              </a:spcBef>
              <a:spcAft>
                <a:spcPts val="0"/>
              </a:spcAft>
              <a:buSzPts val="1400"/>
              <a:buFont typeface="Roboto Light"/>
              <a:buNone/>
              <a:defRPr>
                <a:latin typeface="Roboto Light"/>
                <a:ea typeface="Roboto Light"/>
                <a:cs typeface="Roboto Light"/>
                <a:sym typeface="Roboto Light"/>
              </a:defRPr>
            </a:lvl4pPr>
            <a:lvl5pPr lvl="4" rtl="0">
              <a:spcBef>
                <a:spcPts val="0"/>
              </a:spcBef>
              <a:spcAft>
                <a:spcPts val="0"/>
              </a:spcAft>
              <a:buSzPts val="1400"/>
              <a:buFont typeface="Roboto Light"/>
              <a:buNone/>
              <a:defRPr>
                <a:latin typeface="Roboto Light"/>
                <a:ea typeface="Roboto Light"/>
                <a:cs typeface="Roboto Light"/>
                <a:sym typeface="Roboto Light"/>
              </a:defRPr>
            </a:lvl5pPr>
            <a:lvl6pPr lvl="5" rtl="0">
              <a:spcBef>
                <a:spcPts val="0"/>
              </a:spcBef>
              <a:spcAft>
                <a:spcPts val="0"/>
              </a:spcAft>
              <a:buSzPts val="1400"/>
              <a:buFont typeface="Roboto Light"/>
              <a:buNone/>
              <a:defRPr>
                <a:latin typeface="Roboto Light"/>
                <a:ea typeface="Roboto Light"/>
                <a:cs typeface="Roboto Light"/>
                <a:sym typeface="Roboto Light"/>
              </a:defRPr>
            </a:lvl6pPr>
            <a:lvl7pPr lvl="6" rtl="0">
              <a:spcBef>
                <a:spcPts val="0"/>
              </a:spcBef>
              <a:spcAft>
                <a:spcPts val="0"/>
              </a:spcAft>
              <a:buSzPts val="1400"/>
              <a:buFont typeface="Roboto Light"/>
              <a:buNone/>
              <a:defRPr>
                <a:latin typeface="Roboto Light"/>
                <a:ea typeface="Roboto Light"/>
                <a:cs typeface="Roboto Light"/>
                <a:sym typeface="Roboto Light"/>
              </a:defRPr>
            </a:lvl7pPr>
            <a:lvl8pPr lvl="7" rtl="0">
              <a:spcBef>
                <a:spcPts val="0"/>
              </a:spcBef>
              <a:spcAft>
                <a:spcPts val="0"/>
              </a:spcAft>
              <a:buSzPts val="1400"/>
              <a:buFont typeface="Roboto Light"/>
              <a:buNone/>
              <a:defRPr>
                <a:latin typeface="Roboto Light"/>
                <a:ea typeface="Roboto Light"/>
                <a:cs typeface="Roboto Light"/>
                <a:sym typeface="Roboto Light"/>
              </a:defRPr>
            </a:lvl8pPr>
            <a:lvl9pPr lvl="8" rtl="0">
              <a:spcBef>
                <a:spcPts val="0"/>
              </a:spcBef>
              <a:spcAft>
                <a:spcPts val="0"/>
              </a:spcAft>
              <a:buSzPts val="1400"/>
              <a:buFont typeface="Roboto Light"/>
              <a:buNone/>
              <a:defRPr>
                <a:latin typeface="Roboto Light"/>
                <a:ea typeface="Roboto Light"/>
                <a:cs typeface="Roboto Light"/>
                <a:sym typeface="Roboto Light"/>
              </a:defRPr>
            </a:lvl9pPr>
          </a:lstStyle>
          <a:p>
            <a:r>
              <a:rPr lang="en-AU" dirty="0"/>
              <a:t>Smart Slides</a:t>
            </a:r>
            <a:endParaRPr dirty="0"/>
          </a:p>
        </p:txBody>
      </p:sp>
      <p:sp>
        <p:nvSpPr>
          <p:cNvPr id="6" name="content">
            <a:extLst>
              <a:ext uri="{FF2B5EF4-FFF2-40B4-BE49-F238E27FC236}">
                <a16:creationId xmlns:a16="http://schemas.microsoft.com/office/drawing/2014/main" id="{54938CA8-0274-0498-1064-D46F9913D54D}"/>
              </a:ext>
            </a:extLst>
          </p:cNvPr>
          <p:cNvSpPr txBox="1">
            <a:spLocks noGrp="1"/>
          </p:cNvSpPr>
          <p:nvPr>
            <p:ph type="body" idx="1" hasCustomPrompt="1"/>
          </p:nvPr>
        </p:nvSpPr>
        <p:spPr>
          <a:xfrm>
            <a:off x="2109652" y="4823012"/>
            <a:ext cx="14044090" cy="4435288"/>
          </a:xfrm>
          <a:prstGeom prst="rect">
            <a:avLst/>
          </a:prstGeom>
          <a:noFill/>
          <a:ln>
            <a:noFill/>
          </a:ln>
        </p:spPr>
        <p:txBody>
          <a:bodyPr spcFirstLastPara="1" wrap="square" lIns="91425" tIns="91425" rIns="91425" bIns="91425" anchor="t" anchorCtr="0">
            <a:normAutofit/>
          </a:bodyPr>
          <a:lstStyle>
            <a:lvl1pPr marL="0" lvl="0" indent="0" algn="ctr" rtl="0">
              <a:spcBef>
                <a:spcPts val="0"/>
              </a:spcBef>
              <a:spcAft>
                <a:spcPts val="0"/>
              </a:spcAft>
              <a:buClr>
                <a:srgbClr val="FFFFFF"/>
              </a:buClr>
              <a:buSzPts val="4800"/>
              <a:buFont typeface="Calibri"/>
              <a:buNone/>
              <a:defRPr sz="4800">
                <a:solidFill>
                  <a:schemeClr val="tx1"/>
                </a:solidFill>
                <a:latin typeface="Calibri" panose="020F0502020204030204" pitchFamily="34" charset="0"/>
                <a:ea typeface="Calibri" panose="020F0502020204030204" pitchFamily="34" charset="0"/>
                <a:cs typeface="Calibri" panose="020F0502020204030204" pitchFamily="34" charset="0"/>
                <a:sym typeface="Calibri"/>
              </a:defRPr>
            </a:lvl1pPr>
            <a:lvl2pPr marL="914400" lvl="1"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2pPr>
            <a:lvl3pPr marL="1371600" lvl="2"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3pPr>
            <a:lvl4pPr marL="1828800" lvl="3"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4pPr>
            <a:lvl5pPr marL="2286000" lvl="4"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5pPr>
            <a:lvl6pPr marL="2743200" lvl="5"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6pPr>
            <a:lvl7pPr marL="3200400" lvl="6"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7pPr>
            <a:lvl8pPr marL="3657600" lvl="7"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8pPr>
            <a:lvl9pPr marL="4114800" lvl="8"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9pPr>
          </a:lstStyle>
          <a:p>
            <a:r>
              <a:rPr lang="en-AU" dirty="0"/>
              <a:t>Make Slides in a flash</a:t>
            </a:r>
            <a:endParaRPr dirty="0"/>
          </a:p>
        </p:txBody>
      </p:sp>
    </p:spTree>
    <p:extLst>
      <p:ext uri="{BB962C8B-B14F-4D97-AF65-F5344CB8AC3E}">
        <p14:creationId xmlns:p14="http://schemas.microsoft.com/office/powerpoint/2010/main" val="1801190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0049">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SIC_LAYOUT" userDrawn="1">
  <p:cSld name="BASIC_LAYOUT">
    <p:spTree>
      <p:nvGrpSpPr>
        <p:cNvPr id="1" name="Shape 15"/>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05F9A914-029A-FACA-89CD-82BDDCAA230A}"/>
              </a:ext>
            </a:extLst>
          </p:cNvPr>
          <p:cNvGraphicFramePr>
            <a:graphicFrameLocks noChangeAspect="1"/>
          </p:cNvGraphicFramePr>
          <p:nvPr userDrawn="1">
            <p:custDataLst>
              <p:tags r:id="rId1"/>
            </p:custDataLst>
            <p:extLst>
              <p:ext uri="{D42A27DB-BD31-4B8C-83A1-F6EECF244321}">
                <p14:modId xmlns:p14="http://schemas.microsoft.com/office/powerpoint/2010/main" val="8908990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hidden="1">
                        <a:extLst>
                          <a:ext uri="{FF2B5EF4-FFF2-40B4-BE49-F238E27FC236}">
                            <a16:creationId xmlns:a16="http://schemas.microsoft.com/office/drawing/2014/main" id="{05F9A914-029A-FACA-89CD-82BDDCAA230A}"/>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8" name="logo"/>
          <p:cNvSpPr>
            <a:spLocks noGrp="1"/>
          </p:cNvSpPr>
          <p:nvPr>
            <p:ph type="pic" idx="2" hasCustomPrompt="1"/>
          </p:nvPr>
        </p:nvSpPr>
        <p:spPr>
          <a:xfrm>
            <a:off x="15544800" y="1028700"/>
            <a:ext cx="1824125" cy="1679331"/>
          </a:xfrm>
          <a:prstGeom prst="rect">
            <a:avLst/>
          </a:prstGeom>
          <a:noFill/>
          <a:ln>
            <a:noFill/>
          </a:ln>
        </p:spPr>
        <p:txBody>
          <a:bodyPr/>
          <a:lstStyle>
            <a:lvl1pPr marL="76200" indent="0">
              <a:buNone/>
              <a:defRPr/>
            </a:lvl1pPr>
          </a:lstStyle>
          <a:p>
            <a:r>
              <a:rPr lang="en-US" dirty="0"/>
              <a:t>2</a:t>
            </a:r>
          </a:p>
        </p:txBody>
      </p:sp>
      <p:sp>
        <p:nvSpPr>
          <p:cNvPr id="17" name="content"/>
          <p:cNvSpPr txBox="1">
            <a:spLocks noGrp="1"/>
          </p:cNvSpPr>
          <p:nvPr>
            <p:ph type="body" idx="1" hasCustomPrompt="1"/>
          </p:nvPr>
        </p:nvSpPr>
        <p:spPr>
          <a:xfrm>
            <a:off x="919074" y="2277035"/>
            <a:ext cx="13968341" cy="7324190"/>
          </a:xfrm>
          <a:prstGeom prst="rect">
            <a:avLst/>
          </a:prstGeom>
        </p:spPr>
        <p:txBody>
          <a:bodyPr spcFirstLastPara="1" wrap="square" lIns="0" tIns="91425" rIns="91425" bIns="91425" anchor="t" anchorCtr="0">
            <a:normAutofit/>
          </a:bodyPr>
          <a:lstStyle>
            <a:lvl1pPr marL="533400" lvl="0" indent="-457200" rtl="0">
              <a:spcBef>
                <a:spcPts val="0"/>
              </a:spcBef>
              <a:spcAft>
                <a:spcPts val="0"/>
              </a:spcAft>
              <a:buSzPct val="100000"/>
              <a:buFont typeface="Arial" panose="020B0604020202020204" pitchFamily="34" charset="0"/>
              <a:buChar char="•"/>
              <a:defRPr sz="3600">
                <a:latin typeface="Raleway" pitchFamily="2" charset="77"/>
                <a:ea typeface="Raleway" pitchFamily="2" charset="77"/>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a:t>
            </a:r>
            <a:endParaRPr dirty="0"/>
          </a:p>
        </p:txBody>
      </p:sp>
      <p:sp>
        <p:nvSpPr>
          <p:cNvPr id="16" name="heading"/>
          <p:cNvSpPr txBox="1">
            <a:spLocks noGrp="1"/>
          </p:cNvSpPr>
          <p:nvPr>
            <p:ph type="title" hasCustomPrompt="1"/>
          </p:nvPr>
        </p:nvSpPr>
        <p:spPr>
          <a:xfrm>
            <a:off x="931000" y="1028700"/>
            <a:ext cx="13968341" cy="981900"/>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Raleway" pitchFamily="2" charset="77"/>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en-AU" dirty="0"/>
              <a:t>0</a:t>
            </a:r>
            <a:endParaRPr dirty="0"/>
          </a:p>
        </p:txBody>
      </p:sp>
      <p:sp>
        <p:nvSpPr>
          <p:cNvPr id="3" name="background_block">
            <a:extLst>
              <a:ext uri="{FF2B5EF4-FFF2-40B4-BE49-F238E27FC236}">
                <a16:creationId xmlns:a16="http://schemas.microsoft.com/office/drawing/2014/main" id="{75F89250-7C5B-B1F5-8200-8B8C635D3F33}"/>
              </a:ext>
            </a:extLst>
          </p:cNvPr>
          <p:cNvSpPr>
            <a:spLocks noGrp="1"/>
          </p:cNvSpPr>
          <p:nvPr>
            <p:ph sz="quarter" idx="11" hasCustomPrompt="1"/>
          </p:nvPr>
        </p:nvSpPr>
        <p:spPr>
          <a:xfrm>
            <a:off x="17756372" y="0"/>
            <a:ext cx="531628" cy="10287000"/>
          </a:xfrm>
          <a:solidFill>
            <a:schemeClr val="bg1">
              <a:lumMod val="95000"/>
            </a:schemeClr>
          </a:solidFill>
        </p:spPr>
        <p:txBody>
          <a:bodyPr/>
          <a:lstStyle>
            <a:lvl1pPr marL="76200" indent="0">
              <a:buNone/>
              <a:defRPr/>
            </a:lvl1pPr>
          </a:lstStyle>
          <a:p>
            <a:pPr lvl="0"/>
            <a:r>
              <a:rPr lang="en-AU" dirty="0"/>
              <a:t>10</a:t>
            </a:r>
          </a:p>
        </p:txBody>
      </p:sp>
    </p:spTree>
    <p:extLst>
      <p:ext uri="{BB962C8B-B14F-4D97-AF65-F5344CB8AC3E}">
        <p14:creationId xmlns:p14="http://schemas.microsoft.com/office/powerpoint/2010/main" val="2230723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ALF_WITH_IMAGE_RIGHT" userDrawn="1">
  <p:cSld name="HALF_WITH_IMAGE_RIGHT">
    <p:spTree>
      <p:nvGrpSpPr>
        <p:cNvPr id="1" name="Shape 34"/>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1EBEFA8E-76DC-F156-F2C1-98BAF0645D99}"/>
              </a:ext>
            </a:extLst>
          </p:cNvPr>
          <p:cNvGraphicFramePr>
            <a:graphicFrameLocks noChangeAspect="1"/>
          </p:cNvGraphicFramePr>
          <p:nvPr userDrawn="1">
            <p:custDataLst>
              <p:tags r:id="rId1"/>
            </p:custDataLst>
            <p:extLst>
              <p:ext uri="{D42A27DB-BD31-4B8C-83A1-F6EECF244321}">
                <p14:modId xmlns:p14="http://schemas.microsoft.com/office/powerpoint/2010/main" val="11137757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hidden="1">
                        <a:extLst>
                          <a:ext uri="{FF2B5EF4-FFF2-40B4-BE49-F238E27FC236}">
                            <a16:creationId xmlns:a16="http://schemas.microsoft.com/office/drawing/2014/main" id="{1EBEFA8E-76DC-F156-F2C1-98BAF0645D9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5" name="image"/>
          <p:cNvSpPr>
            <a:spLocks noGrp="1"/>
          </p:cNvSpPr>
          <p:nvPr>
            <p:ph type="pic" idx="2" hasCustomPrompt="1"/>
          </p:nvPr>
        </p:nvSpPr>
        <p:spPr>
          <a:xfrm>
            <a:off x="9144000" y="6375"/>
            <a:ext cx="9144000" cy="10287000"/>
          </a:xfrm>
          <a:prstGeom prst="rect">
            <a:avLst/>
          </a:prstGeom>
          <a:noFill/>
          <a:ln>
            <a:noFill/>
          </a:ln>
        </p:spPr>
        <p:txBody>
          <a:bodyPr/>
          <a:lstStyle>
            <a:lvl1pPr marL="76200" indent="0">
              <a:buNone/>
              <a:defRPr/>
            </a:lvl1pPr>
          </a:lstStyle>
          <a:p>
            <a:r>
              <a:rPr lang="en-AU" dirty="0"/>
              <a:t>10</a:t>
            </a:r>
          </a:p>
        </p:txBody>
      </p:sp>
      <p:sp>
        <p:nvSpPr>
          <p:cNvPr id="37" name="content"/>
          <p:cNvSpPr txBox="1">
            <a:spLocks noGrp="1"/>
          </p:cNvSpPr>
          <p:nvPr>
            <p:ph type="body" idx="1" hasCustomPrompt="1"/>
          </p:nvPr>
        </p:nvSpPr>
        <p:spPr>
          <a:xfrm>
            <a:off x="919075" y="3729318"/>
            <a:ext cx="7529186" cy="5871882"/>
          </a:xfrm>
          <a:prstGeom prst="rect">
            <a:avLst/>
          </a:prstGeom>
        </p:spPr>
        <p:txBody>
          <a:bodyPr spcFirstLastPara="1" wrap="square" lIns="0" tIns="91425" rIns="91425" bIns="91425" anchor="t" anchorCtr="0">
            <a:normAutofit/>
          </a:bodyPr>
          <a:lstStyle>
            <a:lvl1pPr marL="457200" lvl="0" indent="-381000" rtl="0">
              <a:spcBef>
                <a:spcPts val="0"/>
              </a:spcBef>
              <a:spcAft>
                <a:spcPts val="0"/>
              </a:spcAft>
              <a:buSzPct val="100000"/>
              <a:buFont typeface="Arial" panose="020B0604020202020204" pitchFamily="34" charset="0"/>
              <a:buChar char="•"/>
              <a:defRPr sz="36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a:t>
            </a:r>
            <a:endParaRPr dirty="0"/>
          </a:p>
        </p:txBody>
      </p:sp>
      <p:sp>
        <p:nvSpPr>
          <p:cNvPr id="38" name="heading"/>
          <p:cNvSpPr txBox="1">
            <a:spLocks noGrp="1"/>
          </p:cNvSpPr>
          <p:nvPr>
            <p:ph type="title" hasCustomPrompt="1"/>
          </p:nvPr>
        </p:nvSpPr>
        <p:spPr>
          <a:xfrm>
            <a:off x="919163" y="2263775"/>
            <a:ext cx="7529186" cy="1465542"/>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Calibri" panose="020F0502020204030204" pitchFamily="34" charset="0"/>
                <a:cs typeface="Calibri" panose="020F0502020204030204" pitchFamily="34" charset="0"/>
              </a:defRPr>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r>
              <a:rPr lang="en-AU" dirty="0"/>
              <a:t>0</a:t>
            </a:r>
            <a:endParaRPr dirty="0"/>
          </a:p>
        </p:txBody>
      </p:sp>
      <p:sp>
        <p:nvSpPr>
          <p:cNvPr id="3" name="logo">
            <a:extLst>
              <a:ext uri="{FF2B5EF4-FFF2-40B4-BE49-F238E27FC236}">
                <a16:creationId xmlns:a16="http://schemas.microsoft.com/office/drawing/2014/main" id="{0426F7FC-2911-8DC3-44D1-262A322C3C39}"/>
              </a:ext>
            </a:extLst>
          </p:cNvPr>
          <p:cNvSpPr>
            <a:spLocks noGrp="1"/>
          </p:cNvSpPr>
          <p:nvPr>
            <p:ph type="pic" idx="3" hasCustomPrompt="1"/>
          </p:nvPr>
        </p:nvSpPr>
        <p:spPr>
          <a:xfrm>
            <a:off x="919163" y="638850"/>
            <a:ext cx="1371600" cy="1371900"/>
          </a:xfrm>
          <a:prstGeom prst="rect">
            <a:avLst/>
          </a:prstGeom>
          <a:noFill/>
          <a:ln>
            <a:noFill/>
          </a:ln>
        </p:spPr>
        <p:txBody>
          <a:bodyPr/>
          <a:lstStyle/>
          <a:p>
            <a:r>
              <a:rPr lang="en-US" dirty="0"/>
              <a:t>2</a:t>
            </a:r>
          </a:p>
        </p:txBody>
      </p:sp>
      <p:sp>
        <p:nvSpPr>
          <p:cNvPr id="4" name="image_attribution">
            <a:extLst>
              <a:ext uri="{FF2B5EF4-FFF2-40B4-BE49-F238E27FC236}">
                <a16:creationId xmlns:a16="http://schemas.microsoft.com/office/drawing/2014/main" id="{6569A8CA-36B2-E265-E4E7-8A8DF21B36D0}"/>
              </a:ext>
            </a:extLst>
          </p:cNvPr>
          <p:cNvSpPr>
            <a:spLocks noGrp="1"/>
          </p:cNvSpPr>
          <p:nvPr>
            <p:ph sz="quarter" idx="11" hasCustomPrompt="1"/>
          </p:nvPr>
        </p:nvSpPr>
        <p:spPr>
          <a:xfrm>
            <a:off x="9144000" y="9601200"/>
            <a:ext cx="5133975" cy="679450"/>
          </a:xfrm>
        </p:spPr>
        <p:txBody>
          <a:bodyPr>
            <a:normAutofit/>
          </a:bodyPr>
          <a:lstStyle>
            <a:lvl1pPr marL="76200" indent="0">
              <a:buNone/>
              <a:defRPr sz="1100"/>
            </a:lvl1pPr>
          </a:lstStyle>
          <a:p>
            <a:pPr lvl="0"/>
            <a:r>
              <a:rPr lang="en-US" dirty="0"/>
              <a:t>IMAGE_ATTRIBUTION</a:t>
            </a:r>
          </a:p>
        </p:txBody>
      </p:sp>
    </p:spTree>
    <p:extLst>
      <p:ext uri="{BB962C8B-B14F-4D97-AF65-F5344CB8AC3E}">
        <p14:creationId xmlns:p14="http://schemas.microsoft.com/office/powerpoint/2010/main" val="12229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IRST_SLIDE_LAYOUT" preserve="1" userDrawn="1">
  <p:cSld name="1_FIRST_SLIDE_LAYOUT">
    <p:spTree>
      <p:nvGrpSpPr>
        <p:cNvPr id="1" name="Shape 9"/>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D92FF0AA-4FA1-E149-BB2E-7C66E2894437}"/>
              </a:ext>
            </a:extLst>
          </p:cNvPr>
          <p:cNvGraphicFramePr>
            <a:graphicFrameLocks noChangeAspect="1"/>
          </p:cNvGraphicFramePr>
          <p:nvPr userDrawn="1">
            <p:custDataLst>
              <p:tags r:id="rId1"/>
            </p:custDataLst>
            <p:extLst>
              <p:ext uri="{D42A27DB-BD31-4B8C-83A1-F6EECF244321}">
                <p14:modId xmlns:p14="http://schemas.microsoft.com/office/powerpoint/2010/main" val="5386701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4" name="think-cell data - do not delete" hidden="1">
                        <a:extLst>
                          <a:ext uri="{FF2B5EF4-FFF2-40B4-BE49-F238E27FC236}">
                            <a16:creationId xmlns:a16="http://schemas.microsoft.com/office/drawing/2014/main" id="{D92FF0AA-4FA1-E149-BB2E-7C66E289443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background_block">
            <a:extLst>
              <a:ext uri="{FF2B5EF4-FFF2-40B4-BE49-F238E27FC236}">
                <a16:creationId xmlns:a16="http://schemas.microsoft.com/office/drawing/2014/main" id="{F0D864B0-BB80-85B4-6D20-14E6EB4829E4}"/>
              </a:ext>
            </a:extLst>
          </p:cNvPr>
          <p:cNvSpPr>
            <a:spLocks noGrp="1"/>
          </p:cNvSpPr>
          <p:nvPr>
            <p:ph sz="quarter" idx="10" hasCustomPrompt="1"/>
          </p:nvPr>
        </p:nvSpPr>
        <p:spPr>
          <a:xfrm>
            <a:off x="0" y="0"/>
            <a:ext cx="18288000" cy="10287000"/>
          </a:xfrm>
          <a:solidFill>
            <a:schemeClr val="bg1">
              <a:lumMod val="95000"/>
            </a:schemeClr>
          </a:solidFill>
          <a:ln>
            <a:noFill/>
          </a:ln>
        </p:spPr>
        <p:txBody>
          <a:bodyPr/>
          <a:lstStyle>
            <a:lvl1pPr marL="76200" indent="0">
              <a:buNone/>
              <a:defRPr/>
            </a:lvl1pPr>
          </a:lstStyle>
          <a:p>
            <a:pPr lvl="0"/>
            <a:r>
              <a:rPr lang="en-AU" dirty="0"/>
              <a:t>10</a:t>
            </a:r>
          </a:p>
        </p:txBody>
      </p:sp>
      <p:sp>
        <p:nvSpPr>
          <p:cNvPr id="5" name="heading">
            <a:extLst>
              <a:ext uri="{FF2B5EF4-FFF2-40B4-BE49-F238E27FC236}">
                <a16:creationId xmlns:a16="http://schemas.microsoft.com/office/drawing/2014/main" id="{95DCF182-B604-EEF0-2FEE-71E45D8CE067}"/>
              </a:ext>
            </a:extLst>
          </p:cNvPr>
          <p:cNvSpPr txBox="1">
            <a:spLocks noGrp="1"/>
          </p:cNvSpPr>
          <p:nvPr>
            <p:ph type="title" hasCustomPrompt="1"/>
          </p:nvPr>
        </p:nvSpPr>
        <p:spPr>
          <a:xfrm>
            <a:off x="929400" y="1027450"/>
            <a:ext cx="13969941" cy="1808700"/>
          </a:xfrm>
          <a:prstGeom prst="rect">
            <a:avLst/>
          </a:prstGeom>
        </p:spPr>
        <p:txBody>
          <a:bodyPr spcFirstLastPara="1" wrap="square" lIns="0" tIns="91425" rIns="91425" bIns="91425" anchor="t" anchorCtr="0">
            <a:normAutofit/>
          </a:bodyPr>
          <a:lstStyle>
            <a:lvl1pPr lvl="0" rtl="0">
              <a:spcBef>
                <a:spcPts val="0"/>
              </a:spcBef>
              <a:spcAft>
                <a:spcPts val="0"/>
              </a:spcAft>
              <a:buClr>
                <a:schemeClr val="lt1"/>
              </a:buClr>
              <a:buSzPts val="9600"/>
              <a:buNone/>
              <a:defRPr sz="9600">
                <a:solidFill>
                  <a:schemeClr val="tx1"/>
                </a:solidFill>
              </a:defRPr>
            </a:lvl1pPr>
            <a:lvl2pPr lvl="1" rtl="0">
              <a:spcBef>
                <a:spcPts val="0"/>
              </a:spcBef>
              <a:spcAft>
                <a:spcPts val="0"/>
              </a:spcAft>
              <a:buSzPts val="1400"/>
              <a:buFont typeface="Roboto Light"/>
              <a:buNone/>
              <a:defRPr>
                <a:latin typeface="Roboto Light"/>
                <a:ea typeface="Roboto Light"/>
                <a:cs typeface="Roboto Light"/>
                <a:sym typeface="Roboto Light"/>
              </a:defRPr>
            </a:lvl2pPr>
            <a:lvl3pPr lvl="2" rtl="0">
              <a:spcBef>
                <a:spcPts val="0"/>
              </a:spcBef>
              <a:spcAft>
                <a:spcPts val="0"/>
              </a:spcAft>
              <a:buSzPts val="1400"/>
              <a:buFont typeface="Roboto Light"/>
              <a:buNone/>
              <a:defRPr>
                <a:latin typeface="Roboto Light"/>
                <a:ea typeface="Roboto Light"/>
                <a:cs typeface="Roboto Light"/>
                <a:sym typeface="Roboto Light"/>
              </a:defRPr>
            </a:lvl3pPr>
            <a:lvl4pPr lvl="3" rtl="0">
              <a:spcBef>
                <a:spcPts val="0"/>
              </a:spcBef>
              <a:spcAft>
                <a:spcPts val="0"/>
              </a:spcAft>
              <a:buSzPts val="1400"/>
              <a:buFont typeface="Roboto Light"/>
              <a:buNone/>
              <a:defRPr>
                <a:latin typeface="Roboto Light"/>
                <a:ea typeface="Roboto Light"/>
                <a:cs typeface="Roboto Light"/>
                <a:sym typeface="Roboto Light"/>
              </a:defRPr>
            </a:lvl4pPr>
            <a:lvl5pPr lvl="4" rtl="0">
              <a:spcBef>
                <a:spcPts val="0"/>
              </a:spcBef>
              <a:spcAft>
                <a:spcPts val="0"/>
              </a:spcAft>
              <a:buSzPts val="1400"/>
              <a:buFont typeface="Roboto Light"/>
              <a:buNone/>
              <a:defRPr>
                <a:latin typeface="Roboto Light"/>
                <a:ea typeface="Roboto Light"/>
                <a:cs typeface="Roboto Light"/>
                <a:sym typeface="Roboto Light"/>
              </a:defRPr>
            </a:lvl5pPr>
            <a:lvl6pPr lvl="5" rtl="0">
              <a:spcBef>
                <a:spcPts val="0"/>
              </a:spcBef>
              <a:spcAft>
                <a:spcPts val="0"/>
              </a:spcAft>
              <a:buSzPts val="1400"/>
              <a:buFont typeface="Roboto Light"/>
              <a:buNone/>
              <a:defRPr>
                <a:latin typeface="Roboto Light"/>
                <a:ea typeface="Roboto Light"/>
                <a:cs typeface="Roboto Light"/>
                <a:sym typeface="Roboto Light"/>
              </a:defRPr>
            </a:lvl6pPr>
            <a:lvl7pPr lvl="6" rtl="0">
              <a:spcBef>
                <a:spcPts val="0"/>
              </a:spcBef>
              <a:spcAft>
                <a:spcPts val="0"/>
              </a:spcAft>
              <a:buSzPts val="1400"/>
              <a:buFont typeface="Roboto Light"/>
              <a:buNone/>
              <a:defRPr>
                <a:latin typeface="Roboto Light"/>
                <a:ea typeface="Roboto Light"/>
                <a:cs typeface="Roboto Light"/>
                <a:sym typeface="Roboto Light"/>
              </a:defRPr>
            </a:lvl7pPr>
            <a:lvl8pPr lvl="7" rtl="0">
              <a:spcBef>
                <a:spcPts val="0"/>
              </a:spcBef>
              <a:spcAft>
                <a:spcPts val="0"/>
              </a:spcAft>
              <a:buSzPts val="1400"/>
              <a:buFont typeface="Roboto Light"/>
              <a:buNone/>
              <a:defRPr>
                <a:latin typeface="Roboto Light"/>
                <a:ea typeface="Roboto Light"/>
                <a:cs typeface="Roboto Light"/>
                <a:sym typeface="Roboto Light"/>
              </a:defRPr>
            </a:lvl8pPr>
            <a:lvl9pPr lvl="8" rtl="0">
              <a:spcBef>
                <a:spcPts val="0"/>
              </a:spcBef>
              <a:spcAft>
                <a:spcPts val="0"/>
              </a:spcAft>
              <a:buSzPts val="1400"/>
              <a:buFont typeface="Roboto Light"/>
              <a:buNone/>
              <a:defRPr>
                <a:latin typeface="Roboto Light"/>
                <a:ea typeface="Roboto Light"/>
                <a:cs typeface="Roboto Light"/>
                <a:sym typeface="Roboto Light"/>
              </a:defRPr>
            </a:lvl9pPr>
          </a:lstStyle>
          <a:p>
            <a:r>
              <a:rPr lang="en-AU" dirty="0"/>
              <a:t>Smart Slides</a:t>
            </a:r>
            <a:endParaRPr dirty="0"/>
          </a:p>
        </p:txBody>
      </p:sp>
      <p:sp>
        <p:nvSpPr>
          <p:cNvPr id="6" name="content">
            <a:extLst>
              <a:ext uri="{FF2B5EF4-FFF2-40B4-BE49-F238E27FC236}">
                <a16:creationId xmlns:a16="http://schemas.microsoft.com/office/drawing/2014/main" id="{54938CA8-0274-0498-1064-D46F9913D54D}"/>
              </a:ext>
            </a:extLst>
          </p:cNvPr>
          <p:cNvSpPr txBox="1">
            <a:spLocks noGrp="1"/>
          </p:cNvSpPr>
          <p:nvPr>
            <p:ph type="body" idx="1" hasCustomPrompt="1"/>
          </p:nvPr>
        </p:nvSpPr>
        <p:spPr>
          <a:xfrm>
            <a:off x="929400" y="3429000"/>
            <a:ext cx="11310225" cy="4435288"/>
          </a:xfrm>
          <a:prstGeom prst="rect">
            <a:avLst/>
          </a:prstGeom>
          <a:noFill/>
          <a:ln>
            <a:noFill/>
          </a:ln>
        </p:spPr>
        <p:txBody>
          <a:bodyPr spcFirstLastPara="1" wrap="square" lIns="91425" tIns="91425" rIns="91425" bIns="91425" anchor="t" anchorCtr="0">
            <a:normAutofit/>
          </a:bodyPr>
          <a:lstStyle>
            <a:lvl1pPr marL="0" lvl="0" indent="0" rtl="0">
              <a:spcBef>
                <a:spcPts val="0"/>
              </a:spcBef>
              <a:spcAft>
                <a:spcPts val="0"/>
              </a:spcAft>
              <a:buClr>
                <a:srgbClr val="FFFFFF"/>
              </a:buClr>
              <a:buSzPts val="4800"/>
              <a:buFont typeface="Calibri"/>
              <a:buNone/>
              <a:defRPr sz="4800">
                <a:solidFill>
                  <a:schemeClr val="tx1"/>
                </a:solidFill>
                <a:latin typeface="Calibri"/>
                <a:ea typeface="Calibri"/>
                <a:cs typeface="Calibri"/>
                <a:sym typeface="Calibri"/>
              </a:defRPr>
            </a:lvl1pPr>
            <a:lvl2pPr marL="914400" lvl="1"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2pPr>
            <a:lvl3pPr marL="1371600" lvl="2"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3pPr>
            <a:lvl4pPr marL="1828800" lvl="3"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4pPr>
            <a:lvl5pPr marL="2286000" lvl="4"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5pPr>
            <a:lvl6pPr marL="2743200" lvl="5"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6pPr>
            <a:lvl7pPr marL="3200400" lvl="6"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7pPr>
            <a:lvl8pPr marL="3657600" lvl="7"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8pPr>
            <a:lvl9pPr marL="4114800" lvl="8"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9pPr>
          </a:lstStyle>
          <a:p>
            <a:r>
              <a:rPr lang="en-AU" dirty="0"/>
              <a:t>Make Slides in a flash</a:t>
            </a:r>
            <a:endParaRPr dirty="0"/>
          </a:p>
        </p:txBody>
      </p:sp>
      <p:sp>
        <p:nvSpPr>
          <p:cNvPr id="2" name="logo">
            <a:extLst>
              <a:ext uri="{FF2B5EF4-FFF2-40B4-BE49-F238E27FC236}">
                <a16:creationId xmlns:a16="http://schemas.microsoft.com/office/drawing/2014/main" id="{A773960F-5BCD-9B71-8C77-4E720F5358F1}"/>
              </a:ext>
            </a:extLst>
          </p:cNvPr>
          <p:cNvSpPr>
            <a:spLocks noGrp="1"/>
          </p:cNvSpPr>
          <p:nvPr>
            <p:ph type="pic" idx="2" hasCustomPrompt="1"/>
          </p:nvPr>
        </p:nvSpPr>
        <p:spPr>
          <a:xfrm>
            <a:off x="15544800" y="1028700"/>
            <a:ext cx="1824125" cy="1679331"/>
          </a:xfrm>
          <a:prstGeom prst="rect">
            <a:avLst/>
          </a:prstGeom>
          <a:noFill/>
          <a:ln>
            <a:noFill/>
          </a:ln>
        </p:spPr>
        <p:txBody>
          <a:bodyPr/>
          <a:lstStyle>
            <a:lvl1pPr marL="76200" indent="0">
              <a:buNone/>
              <a:defRPr/>
            </a:lvl1pPr>
          </a:lstStyle>
          <a:p>
            <a:r>
              <a:rPr lang="en-US" dirty="0"/>
              <a:t>2</a:t>
            </a:r>
          </a:p>
        </p:txBody>
      </p:sp>
    </p:spTree>
    <p:extLst>
      <p:ext uri="{BB962C8B-B14F-4D97-AF65-F5344CB8AC3E}">
        <p14:creationId xmlns:p14="http://schemas.microsoft.com/office/powerpoint/2010/main" val="6391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0049">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ALF_WITH_IMAGE_RIGHT" preserve="1" userDrawn="1">
  <p:cSld name="1_HALF_WITH_IMAGE_RIGHT">
    <p:spTree>
      <p:nvGrpSpPr>
        <p:cNvPr id="1" name="Shape 34"/>
        <p:cNvGrpSpPr/>
        <p:nvPr/>
      </p:nvGrpSpPr>
      <p:grpSpPr>
        <a:xfrm>
          <a:off x="0" y="0"/>
          <a:ext cx="0" cy="0"/>
          <a:chOff x="0" y="0"/>
          <a:chExt cx="0" cy="0"/>
        </a:xfrm>
      </p:grpSpPr>
      <p:graphicFrame>
        <p:nvGraphicFramePr>
          <p:cNvPr id="2" name="think-cell data - do not delete">
            <a:extLst>
              <a:ext uri="{FF2B5EF4-FFF2-40B4-BE49-F238E27FC236}">
                <a16:creationId xmlns:a16="http://schemas.microsoft.com/office/drawing/2014/main" id="{1EBEFA8E-76DC-F156-F2C1-98BAF0645D99}"/>
              </a:ext>
            </a:extLst>
          </p:cNvPr>
          <p:cNvGraphicFramePr>
            <a:graphicFrameLocks noChangeAspect="1"/>
          </p:cNvGraphicFramePr>
          <p:nvPr userDrawn="1">
            <p:custDataLst>
              <p:tags r:id="rId1"/>
            </p:custDataLst>
            <p:extLst>
              <p:ext uri="{D42A27DB-BD31-4B8C-83A1-F6EECF244321}">
                <p14:modId xmlns:p14="http://schemas.microsoft.com/office/powerpoint/2010/main" val="316987355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a:extLst>
                          <a:ext uri="{FF2B5EF4-FFF2-40B4-BE49-F238E27FC236}">
                            <a16:creationId xmlns:a16="http://schemas.microsoft.com/office/drawing/2014/main" id="{1EBEFA8E-76DC-F156-F2C1-98BAF0645D9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7" name="content"/>
          <p:cNvSpPr txBox="1">
            <a:spLocks noGrp="1"/>
          </p:cNvSpPr>
          <p:nvPr>
            <p:ph type="body" idx="1" hasCustomPrompt="1"/>
          </p:nvPr>
        </p:nvSpPr>
        <p:spPr>
          <a:xfrm>
            <a:off x="9879496" y="3708450"/>
            <a:ext cx="7489429" cy="5892750"/>
          </a:xfrm>
          <a:prstGeom prst="rect">
            <a:avLst/>
          </a:prstGeom>
        </p:spPr>
        <p:txBody>
          <a:bodyPr spcFirstLastPara="1" wrap="square" lIns="0" tIns="91425" rIns="91425" bIns="91425" anchor="t" anchorCtr="0">
            <a:normAutofit/>
          </a:bodyPr>
          <a:lstStyle>
            <a:lvl1pPr marL="457200" lvl="0" indent="-381000" rtl="0">
              <a:spcBef>
                <a:spcPts val="0"/>
              </a:spcBef>
              <a:spcAft>
                <a:spcPts val="0"/>
              </a:spcAft>
              <a:buSzPct val="100000"/>
              <a:buFont typeface="Arial" panose="020B0604020202020204" pitchFamily="34" charset="0"/>
              <a:buChar char="•"/>
              <a:defRPr sz="36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a:t>
            </a:r>
            <a:endParaRPr dirty="0"/>
          </a:p>
        </p:txBody>
      </p:sp>
      <p:sp>
        <p:nvSpPr>
          <p:cNvPr id="38" name="heading"/>
          <p:cNvSpPr txBox="1">
            <a:spLocks noGrp="1"/>
          </p:cNvSpPr>
          <p:nvPr>
            <p:ph type="title" hasCustomPrompt="1"/>
          </p:nvPr>
        </p:nvSpPr>
        <p:spPr>
          <a:xfrm>
            <a:off x="9879496" y="2263774"/>
            <a:ext cx="7489429" cy="1444675"/>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Calibri" panose="020F0502020204030204" pitchFamily="34" charset="0"/>
                <a:cs typeface="Calibri" panose="020F0502020204030204" pitchFamily="34" charset="0"/>
              </a:defRPr>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r>
              <a:rPr lang="en-AU" dirty="0"/>
              <a:t>0</a:t>
            </a:r>
            <a:endParaRPr dirty="0"/>
          </a:p>
        </p:txBody>
      </p:sp>
      <p:sp>
        <p:nvSpPr>
          <p:cNvPr id="3" name="logo">
            <a:extLst>
              <a:ext uri="{FF2B5EF4-FFF2-40B4-BE49-F238E27FC236}">
                <a16:creationId xmlns:a16="http://schemas.microsoft.com/office/drawing/2014/main" id="{0426F7FC-2911-8DC3-44D1-262A322C3C39}"/>
              </a:ext>
            </a:extLst>
          </p:cNvPr>
          <p:cNvSpPr>
            <a:spLocks noGrp="1"/>
          </p:cNvSpPr>
          <p:nvPr>
            <p:ph type="pic" idx="3" hasCustomPrompt="1"/>
          </p:nvPr>
        </p:nvSpPr>
        <p:spPr>
          <a:xfrm>
            <a:off x="16002000" y="638850"/>
            <a:ext cx="1371600" cy="1371900"/>
          </a:xfrm>
          <a:prstGeom prst="rect">
            <a:avLst/>
          </a:prstGeom>
          <a:noFill/>
          <a:ln>
            <a:noFill/>
          </a:ln>
        </p:spPr>
        <p:txBody>
          <a:bodyPr/>
          <a:lstStyle/>
          <a:p>
            <a:r>
              <a:rPr lang="en-US" dirty="0"/>
              <a:t>3</a:t>
            </a:r>
          </a:p>
        </p:txBody>
      </p:sp>
      <p:sp>
        <p:nvSpPr>
          <p:cNvPr id="6" name="background_block">
            <a:extLst>
              <a:ext uri="{FF2B5EF4-FFF2-40B4-BE49-F238E27FC236}">
                <a16:creationId xmlns:a16="http://schemas.microsoft.com/office/drawing/2014/main" id="{E0646940-DA1E-5EA3-E796-448F4439F9B5}"/>
              </a:ext>
            </a:extLst>
          </p:cNvPr>
          <p:cNvSpPr>
            <a:spLocks noGrp="1"/>
          </p:cNvSpPr>
          <p:nvPr>
            <p:ph sz="quarter" idx="10" hasCustomPrompt="1"/>
          </p:nvPr>
        </p:nvSpPr>
        <p:spPr>
          <a:xfrm>
            <a:off x="0" y="0"/>
            <a:ext cx="9113045" cy="10287000"/>
          </a:xfrm>
          <a:solidFill>
            <a:schemeClr val="bg1">
              <a:lumMod val="95000"/>
            </a:schemeClr>
          </a:solidFill>
          <a:ln>
            <a:noFill/>
          </a:ln>
        </p:spPr>
        <p:txBody>
          <a:bodyPr/>
          <a:lstStyle>
            <a:lvl1pPr marL="76200" indent="0">
              <a:buNone/>
              <a:defRPr/>
            </a:lvl1pPr>
          </a:lstStyle>
          <a:p>
            <a:pPr lvl="0"/>
            <a:r>
              <a:rPr lang="en-AU" dirty="0"/>
              <a:t>10</a:t>
            </a:r>
          </a:p>
        </p:txBody>
      </p:sp>
    </p:spTree>
    <p:extLst>
      <p:ext uri="{BB962C8B-B14F-4D97-AF65-F5344CB8AC3E}">
        <p14:creationId xmlns:p14="http://schemas.microsoft.com/office/powerpoint/2010/main" val="1937201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ALF_WITH_IMAGE_RIGHT" preserve="1" userDrawn="1">
  <p:cSld name="1_HALF_WITH_IMAGE_RIGHT">
    <p:spTree>
      <p:nvGrpSpPr>
        <p:cNvPr id="1" name="Shape 34"/>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1EBEFA8E-76DC-F156-F2C1-98BAF0645D99}"/>
              </a:ext>
            </a:extLst>
          </p:cNvPr>
          <p:cNvGraphicFramePr>
            <a:graphicFrameLocks noChangeAspect="1"/>
          </p:cNvGraphicFramePr>
          <p:nvPr userDrawn="1">
            <p:custDataLst>
              <p:tags r:id="rId1"/>
            </p:custDataLst>
            <p:extLst>
              <p:ext uri="{D42A27DB-BD31-4B8C-83A1-F6EECF244321}">
                <p14:modId xmlns:p14="http://schemas.microsoft.com/office/powerpoint/2010/main" val="11137757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hidden="1">
                        <a:extLst>
                          <a:ext uri="{FF2B5EF4-FFF2-40B4-BE49-F238E27FC236}">
                            <a16:creationId xmlns:a16="http://schemas.microsoft.com/office/drawing/2014/main" id="{1EBEFA8E-76DC-F156-F2C1-98BAF0645D9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image">
            <a:extLst>
              <a:ext uri="{FF2B5EF4-FFF2-40B4-BE49-F238E27FC236}">
                <a16:creationId xmlns:a16="http://schemas.microsoft.com/office/drawing/2014/main" id="{94B6F339-EBB5-67F5-7B23-40FE42957964}"/>
              </a:ext>
            </a:extLst>
          </p:cNvPr>
          <p:cNvSpPr>
            <a:spLocks noGrp="1"/>
          </p:cNvSpPr>
          <p:nvPr>
            <p:ph type="pic" idx="12" hasCustomPrompt="1"/>
          </p:nvPr>
        </p:nvSpPr>
        <p:spPr>
          <a:xfrm>
            <a:off x="-1" y="6375"/>
            <a:ext cx="18288001" cy="10287000"/>
          </a:xfrm>
          <a:prstGeom prst="rect">
            <a:avLst/>
          </a:prstGeom>
          <a:noFill/>
          <a:ln>
            <a:noFill/>
          </a:ln>
        </p:spPr>
        <p:txBody>
          <a:bodyPr/>
          <a:lstStyle>
            <a:lvl1pPr marL="76200" indent="0">
              <a:buNone/>
              <a:defRPr/>
            </a:lvl1pPr>
          </a:lstStyle>
          <a:p>
            <a:r>
              <a:rPr lang="en-AU" dirty="0"/>
              <a:t>10</a:t>
            </a:r>
          </a:p>
        </p:txBody>
      </p:sp>
      <p:sp>
        <p:nvSpPr>
          <p:cNvPr id="35" name="transparent_block"/>
          <p:cNvSpPr>
            <a:spLocks noGrp="1"/>
          </p:cNvSpPr>
          <p:nvPr>
            <p:ph type="pic" idx="2" hasCustomPrompt="1"/>
          </p:nvPr>
        </p:nvSpPr>
        <p:spPr>
          <a:xfrm>
            <a:off x="1" y="6375"/>
            <a:ext cx="18287999" cy="10287000"/>
          </a:xfrm>
          <a:prstGeom prst="rect">
            <a:avLst/>
          </a:prstGeom>
          <a:noFill/>
          <a:ln>
            <a:noFill/>
          </a:ln>
        </p:spPr>
        <p:txBody>
          <a:bodyPr/>
          <a:lstStyle>
            <a:lvl1pPr marL="76200" indent="0">
              <a:buNone/>
              <a:defRPr/>
            </a:lvl1pPr>
          </a:lstStyle>
          <a:p>
            <a:r>
              <a:rPr lang="en-AU" dirty="0"/>
              <a:t>10</a:t>
            </a:r>
          </a:p>
        </p:txBody>
      </p:sp>
      <p:sp>
        <p:nvSpPr>
          <p:cNvPr id="3" name="logo">
            <a:extLst>
              <a:ext uri="{FF2B5EF4-FFF2-40B4-BE49-F238E27FC236}">
                <a16:creationId xmlns:a16="http://schemas.microsoft.com/office/drawing/2014/main" id="{0426F7FC-2911-8DC3-44D1-262A322C3C39}"/>
              </a:ext>
            </a:extLst>
          </p:cNvPr>
          <p:cNvSpPr>
            <a:spLocks noGrp="1"/>
          </p:cNvSpPr>
          <p:nvPr>
            <p:ph type="pic" idx="3" hasCustomPrompt="1"/>
          </p:nvPr>
        </p:nvSpPr>
        <p:spPr>
          <a:xfrm>
            <a:off x="919163" y="638850"/>
            <a:ext cx="1371600" cy="1371900"/>
          </a:xfrm>
          <a:prstGeom prst="rect">
            <a:avLst/>
          </a:prstGeom>
          <a:noFill/>
          <a:ln>
            <a:noFill/>
          </a:ln>
        </p:spPr>
        <p:txBody>
          <a:bodyPr/>
          <a:lstStyle/>
          <a:p>
            <a:r>
              <a:rPr lang="en-US" dirty="0"/>
              <a:t>2</a:t>
            </a:r>
          </a:p>
        </p:txBody>
      </p:sp>
      <p:sp>
        <p:nvSpPr>
          <p:cNvPr id="6" name="image_attribution">
            <a:extLst>
              <a:ext uri="{FF2B5EF4-FFF2-40B4-BE49-F238E27FC236}">
                <a16:creationId xmlns:a16="http://schemas.microsoft.com/office/drawing/2014/main" id="{9EF8EFC7-DE23-07B9-50F1-01C75247A780}"/>
              </a:ext>
            </a:extLst>
          </p:cNvPr>
          <p:cNvSpPr>
            <a:spLocks noGrp="1"/>
          </p:cNvSpPr>
          <p:nvPr>
            <p:ph sz="quarter" idx="11" hasCustomPrompt="1"/>
          </p:nvPr>
        </p:nvSpPr>
        <p:spPr>
          <a:xfrm>
            <a:off x="-1" y="9601200"/>
            <a:ext cx="5133975" cy="679450"/>
          </a:xfrm>
        </p:spPr>
        <p:txBody>
          <a:bodyPr>
            <a:normAutofit/>
          </a:bodyPr>
          <a:lstStyle>
            <a:lvl1pPr marL="76200" indent="0">
              <a:buNone/>
              <a:defRPr sz="1100"/>
            </a:lvl1pPr>
          </a:lstStyle>
          <a:p>
            <a:pPr lvl="0"/>
            <a:r>
              <a:rPr lang="en-US" dirty="0"/>
              <a:t>IMAGE_ATTRIBUTION</a:t>
            </a:r>
          </a:p>
        </p:txBody>
      </p:sp>
      <p:sp>
        <p:nvSpPr>
          <p:cNvPr id="37" name="content"/>
          <p:cNvSpPr txBox="1">
            <a:spLocks noGrp="1"/>
          </p:cNvSpPr>
          <p:nvPr>
            <p:ph type="body" idx="1" hasCustomPrompt="1"/>
          </p:nvPr>
        </p:nvSpPr>
        <p:spPr>
          <a:xfrm>
            <a:off x="2671483" y="5869292"/>
            <a:ext cx="13330518" cy="2759076"/>
          </a:xfrm>
          <a:prstGeom prst="rect">
            <a:avLst/>
          </a:prstGeom>
        </p:spPr>
        <p:txBody>
          <a:bodyPr spcFirstLastPara="1" wrap="square" lIns="0" tIns="91425" rIns="91425" bIns="91425" anchor="t" anchorCtr="0">
            <a:normAutofit/>
          </a:bodyPr>
          <a:lstStyle>
            <a:lvl1pPr marL="76200" lvl="0" indent="0" algn="ctr" rtl="0">
              <a:spcBef>
                <a:spcPts val="0"/>
              </a:spcBef>
              <a:spcAft>
                <a:spcPts val="0"/>
              </a:spcAft>
              <a:buSzPct val="100000"/>
              <a:buFont typeface="Arial" panose="020B0604020202020204" pitchFamily="34" charset="0"/>
              <a:buNone/>
              <a:defRPr sz="36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a:t>
            </a:r>
            <a:endParaRPr dirty="0"/>
          </a:p>
        </p:txBody>
      </p:sp>
      <p:sp>
        <p:nvSpPr>
          <p:cNvPr id="38" name="heading"/>
          <p:cNvSpPr txBox="1">
            <a:spLocks noGrp="1"/>
          </p:cNvSpPr>
          <p:nvPr>
            <p:ph type="title" hasCustomPrompt="1"/>
          </p:nvPr>
        </p:nvSpPr>
        <p:spPr>
          <a:xfrm>
            <a:off x="2671482" y="2263775"/>
            <a:ext cx="13330518" cy="2879726"/>
          </a:xfrm>
          <a:prstGeom prst="rect">
            <a:avLst/>
          </a:prstGeom>
        </p:spPr>
        <p:txBody>
          <a:bodyPr spcFirstLastPara="1" wrap="square" lIns="0" tIns="91425" rIns="91425" bIns="91425" anchor="t" anchorCtr="0">
            <a:normAutofit/>
          </a:bodyPr>
          <a:lstStyle>
            <a:lvl1pPr lvl="0" algn="ctr" rtl="0">
              <a:spcBef>
                <a:spcPts val="0"/>
              </a:spcBef>
              <a:spcAft>
                <a:spcPts val="0"/>
              </a:spcAft>
              <a:buSzPts val="4000"/>
              <a:buNone/>
              <a:defRPr sz="8800">
                <a:latin typeface="Calibri" panose="020F0502020204030204" pitchFamily="34" charset="0"/>
                <a:cs typeface="Calibri" panose="020F0502020204030204" pitchFamily="34" charset="0"/>
              </a:defRPr>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r>
              <a:rPr lang="en-AU" dirty="0"/>
              <a:t>0</a:t>
            </a:r>
            <a:endParaRPr dirty="0"/>
          </a:p>
        </p:txBody>
      </p:sp>
    </p:spTree>
    <p:extLst>
      <p:ext uri="{BB962C8B-B14F-4D97-AF65-F5344CB8AC3E}">
        <p14:creationId xmlns:p14="http://schemas.microsoft.com/office/powerpoint/2010/main" val="2720173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FIRST_SLIDE_LAYOUT" preserve="1" userDrawn="1">
  <p:cSld name="1_FIRST_SLIDE_LAYOUT">
    <p:spTree>
      <p:nvGrpSpPr>
        <p:cNvPr id="1" name="Shape 9"/>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D92FF0AA-4FA1-E149-BB2E-7C66E2894437}"/>
              </a:ext>
            </a:extLst>
          </p:cNvPr>
          <p:cNvGraphicFramePr>
            <a:graphicFrameLocks noChangeAspect="1"/>
          </p:cNvGraphicFramePr>
          <p:nvPr userDrawn="1">
            <p:custDataLst>
              <p:tags r:id="rId1"/>
            </p:custDataLst>
            <p:extLst>
              <p:ext uri="{D42A27DB-BD31-4B8C-83A1-F6EECF244321}">
                <p14:modId xmlns:p14="http://schemas.microsoft.com/office/powerpoint/2010/main" val="53867012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4" name="think-cell data - do not delete" hidden="1">
                        <a:extLst>
                          <a:ext uri="{FF2B5EF4-FFF2-40B4-BE49-F238E27FC236}">
                            <a16:creationId xmlns:a16="http://schemas.microsoft.com/office/drawing/2014/main" id="{D92FF0AA-4FA1-E149-BB2E-7C66E289443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background_block">
            <a:extLst>
              <a:ext uri="{FF2B5EF4-FFF2-40B4-BE49-F238E27FC236}">
                <a16:creationId xmlns:a16="http://schemas.microsoft.com/office/drawing/2014/main" id="{F0D864B0-BB80-85B4-6D20-14E6EB4829E4}"/>
              </a:ext>
            </a:extLst>
          </p:cNvPr>
          <p:cNvSpPr>
            <a:spLocks noGrp="1"/>
          </p:cNvSpPr>
          <p:nvPr>
            <p:ph sz="quarter" idx="10" hasCustomPrompt="1"/>
          </p:nvPr>
        </p:nvSpPr>
        <p:spPr>
          <a:xfrm>
            <a:off x="9862458" y="0"/>
            <a:ext cx="5055325" cy="10287000"/>
          </a:xfrm>
          <a:solidFill>
            <a:schemeClr val="bg1">
              <a:lumMod val="95000"/>
            </a:schemeClr>
          </a:solidFill>
          <a:ln>
            <a:noFill/>
          </a:ln>
        </p:spPr>
        <p:txBody>
          <a:bodyPr/>
          <a:lstStyle>
            <a:lvl1pPr marL="76200" indent="0">
              <a:buNone/>
              <a:defRPr/>
            </a:lvl1pPr>
          </a:lstStyle>
          <a:p>
            <a:pPr lvl="0"/>
            <a:r>
              <a:rPr lang="en-AU" dirty="0"/>
              <a:t>10</a:t>
            </a:r>
          </a:p>
        </p:txBody>
      </p:sp>
      <p:sp>
        <p:nvSpPr>
          <p:cNvPr id="5" name="heading">
            <a:extLst>
              <a:ext uri="{FF2B5EF4-FFF2-40B4-BE49-F238E27FC236}">
                <a16:creationId xmlns:a16="http://schemas.microsoft.com/office/drawing/2014/main" id="{95DCF182-B604-EEF0-2FEE-71E45D8CE067}"/>
              </a:ext>
            </a:extLst>
          </p:cNvPr>
          <p:cNvSpPr txBox="1">
            <a:spLocks noGrp="1"/>
          </p:cNvSpPr>
          <p:nvPr>
            <p:ph type="title" hasCustomPrompt="1"/>
          </p:nvPr>
        </p:nvSpPr>
        <p:spPr>
          <a:xfrm>
            <a:off x="929401" y="2011363"/>
            <a:ext cx="8214600" cy="1417637"/>
          </a:xfrm>
          <a:prstGeom prst="rect">
            <a:avLst/>
          </a:prstGeom>
        </p:spPr>
        <p:txBody>
          <a:bodyPr spcFirstLastPara="1" wrap="square" lIns="0" tIns="91425" rIns="91425" bIns="91425" anchor="t" anchorCtr="0">
            <a:normAutofit/>
          </a:bodyPr>
          <a:lstStyle>
            <a:lvl1pPr lvl="0" rtl="0">
              <a:spcBef>
                <a:spcPts val="0"/>
              </a:spcBef>
              <a:spcAft>
                <a:spcPts val="0"/>
              </a:spcAft>
              <a:buClr>
                <a:schemeClr val="lt1"/>
              </a:buClr>
              <a:buSzPts val="9600"/>
              <a:buNone/>
              <a:defRPr sz="4600">
                <a:solidFill>
                  <a:schemeClr val="tx1"/>
                </a:solidFill>
                <a:latin typeface="Calibri" panose="020F0502020204030204" pitchFamily="34" charset="0"/>
                <a:cs typeface="Calibri" panose="020F0502020204030204" pitchFamily="34" charset="0"/>
              </a:defRPr>
            </a:lvl1pPr>
            <a:lvl2pPr lvl="1" rtl="0">
              <a:spcBef>
                <a:spcPts val="0"/>
              </a:spcBef>
              <a:spcAft>
                <a:spcPts val="0"/>
              </a:spcAft>
              <a:buSzPts val="1400"/>
              <a:buFont typeface="Roboto Light"/>
              <a:buNone/>
              <a:defRPr>
                <a:latin typeface="Roboto Light"/>
                <a:ea typeface="Roboto Light"/>
                <a:cs typeface="Roboto Light"/>
                <a:sym typeface="Roboto Light"/>
              </a:defRPr>
            </a:lvl2pPr>
            <a:lvl3pPr lvl="2" rtl="0">
              <a:spcBef>
                <a:spcPts val="0"/>
              </a:spcBef>
              <a:spcAft>
                <a:spcPts val="0"/>
              </a:spcAft>
              <a:buSzPts val="1400"/>
              <a:buFont typeface="Roboto Light"/>
              <a:buNone/>
              <a:defRPr>
                <a:latin typeface="Roboto Light"/>
                <a:ea typeface="Roboto Light"/>
                <a:cs typeface="Roboto Light"/>
                <a:sym typeface="Roboto Light"/>
              </a:defRPr>
            </a:lvl3pPr>
            <a:lvl4pPr lvl="3" rtl="0">
              <a:spcBef>
                <a:spcPts val="0"/>
              </a:spcBef>
              <a:spcAft>
                <a:spcPts val="0"/>
              </a:spcAft>
              <a:buSzPts val="1400"/>
              <a:buFont typeface="Roboto Light"/>
              <a:buNone/>
              <a:defRPr>
                <a:latin typeface="Roboto Light"/>
                <a:ea typeface="Roboto Light"/>
                <a:cs typeface="Roboto Light"/>
                <a:sym typeface="Roboto Light"/>
              </a:defRPr>
            </a:lvl4pPr>
            <a:lvl5pPr lvl="4" rtl="0">
              <a:spcBef>
                <a:spcPts val="0"/>
              </a:spcBef>
              <a:spcAft>
                <a:spcPts val="0"/>
              </a:spcAft>
              <a:buSzPts val="1400"/>
              <a:buFont typeface="Roboto Light"/>
              <a:buNone/>
              <a:defRPr>
                <a:latin typeface="Roboto Light"/>
                <a:ea typeface="Roboto Light"/>
                <a:cs typeface="Roboto Light"/>
                <a:sym typeface="Roboto Light"/>
              </a:defRPr>
            </a:lvl5pPr>
            <a:lvl6pPr lvl="5" rtl="0">
              <a:spcBef>
                <a:spcPts val="0"/>
              </a:spcBef>
              <a:spcAft>
                <a:spcPts val="0"/>
              </a:spcAft>
              <a:buSzPts val="1400"/>
              <a:buFont typeface="Roboto Light"/>
              <a:buNone/>
              <a:defRPr>
                <a:latin typeface="Roboto Light"/>
                <a:ea typeface="Roboto Light"/>
                <a:cs typeface="Roboto Light"/>
                <a:sym typeface="Roboto Light"/>
              </a:defRPr>
            </a:lvl6pPr>
            <a:lvl7pPr lvl="6" rtl="0">
              <a:spcBef>
                <a:spcPts val="0"/>
              </a:spcBef>
              <a:spcAft>
                <a:spcPts val="0"/>
              </a:spcAft>
              <a:buSzPts val="1400"/>
              <a:buFont typeface="Roboto Light"/>
              <a:buNone/>
              <a:defRPr>
                <a:latin typeface="Roboto Light"/>
                <a:ea typeface="Roboto Light"/>
                <a:cs typeface="Roboto Light"/>
                <a:sym typeface="Roboto Light"/>
              </a:defRPr>
            </a:lvl7pPr>
            <a:lvl8pPr lvl="7" rtl="0">
              <a:spcBef>
                <a:spcPts val="0"/>
              </a:spcBef>
              <a:spcAft>
                <a:spcPts val="0"/>
              </a:spcAft>
              <a:buSzPts val="1400"/>
              <a:buFont typeface="Roboto Light"/>
              <a:buNone/>
              <a:defRPr>
                <a:latin typeface="Roboto Light"/>
                <a:ea typeface="Roboto Light"/>
                <a:cs typeface="Roboto Light"/>
                <a:sym typeface="Roboto Light"/>
              </a:defRPr>
            </a:lvl8pPr>
            <a:lvl9pPr lvl="8" rtl="0">
              <a:spcBef>
                <a:spcPts val="0"/>
              </a:spcBef>
              <a:spcAft>
                <a:spcPts val="0"/>
              </a:spcAft>
              <a:buSzPts val="1400"/>
              <a:buFont typeface="Roboto Light"/>
              <a:buNone/>
              <a:defRPr>
                <a:latin typeface="Roboto Light"/>
                <a:ea typeface="Roboto Light"/>
                <a:cs typeface="Roboto Light"/>
                <a:sym typeface="Roboto Light"/>
              </a:defRPr>
            </a:lvl9pPr>
          </a:lstStyle>
          <a:p>
            <a:r>
              <a:rPr lang="en-AU" dirty="0"/>
              <a:t>0</a:t>
            </a:r>
            <a:endParaRPr dirty="0"/>
          </a:p>
        </p:txBody>
      </p:sp>
      <p:sp>
        <p:nvSpPr>
          <p:cNvPr id="6" name="content">
            <a:extLst>
              <a:ext uri="{FF2B5EF4-FFF2-40B4-BE49-F238E27FC236}">
                <a16:creationId xmlns:a16="http://schemas.microsoft.com/office/drawing/2014/main" id="{54938CA8-0274-0498-1064-D46F9913D54D}"/>
              </a:ext>
            </a:extLst>
          </p:cNvPr>
          <p:cNvSpPr txBox="1">
            <a:spLocks noGrp="1"/>
          </p:cNvSpPr>
          <p:nvPr>
            <p:ph type="body" idx="1" hasCustomPrompt="1"/>
          </p:nvPr>
        </p:nvSpPr>
        <p:spPr>
          <a:xfrm>
            <a:off x="929401" y="3747247"/>
            <a:ext cx="8214600" cy="5002306"/>
          </a:xfrm>
          <a:prstGeom prst="rect">
            <a:avLst/>
          </a:prstGeom>
          <a:noFill/>
          <a:ln>
            <a:noFill/>
          </a:ln>
        </p:spPr>
        <p:txBody>
          <a:bodyPr spcFirstLastPara="1" wrap="square" lIns="91425" tIns="91425" rIns="91425" bIns="91425" anchor="t" anchorCtr="0">
            <a:normAutofit/>
          </a:bodyPr>
          <a:lstStyle>
            <a:lvl1pPr marL="571500" lvl="0" indent="-571500" rtl="0">
              <a:spcBef>
                <a:spcPts val="0"/>
              </a:spcBef>
              <a:spcAft>
                <a:spcPts val="0"/>
              </a:spcAft>
              <a:buClr>
                <a:schemeClr val="tx1"/>
              </a:buClr>
              <a:buSzPct val="100000"/>
              <a:buFont typeface="Arial" panose="020B0604020202020204" pitchFamily="34" charset="0"/>
              <a:buChar char="•"/>
              <a:defRPr sz="3600">
                <a:solidFill>
                  <a:schemeClr val="tx1"/>
                </a:solidFill>
                <a:latin typeface="Calibri" panose="020F0502020204030204" pitchFamily="34" charset="0"/>
                <a:ea typeface="Calibri" panose="020F0502020204030204" pitchFamily="34" charset="0"/>
                <a:cs typeface="Calibri" panose="020F0502020204030204" pitchFamily="34" charset="0"/>
                <a:sym typeface="Calibri"/>
              </a:defRPr>
            </a:lvl1pPr>
            <a:lvl2pPr marL="914400" lvl="1"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2pPr>
            <a:lvl3pPr marL="1371600" lvl="2"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3pPr>
            <a:lvl4pPr marL="1828800" lvl="3"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4pPr>
            <a:lvl5pPr marL="2286000" lvl="4"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5pPr>
            <a:lvl6pPr marL="2743200" lvl="5"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6pPr>
            <a:lvl7pPr marL="3200400" lvl="6"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7pPr>
            <a:lvl8pPr marL="3657600" lvl="7"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8pPr>
            <a:lvl9pPr marL="4114800" lvl="8" indent="-533400" rtl="0">
              <a:spcBef>
                <a:spcPts val="0"/>
              </a:spcBef>
              <a:spcAft>
                <a:spcPts val="0"/>
              </a:spcAft>
              <a:buClr>
                <a:srgbClr val="FFFFFF"/>
              </a:buClr>
              <a:buSzPts val="4800"/>
              <a:buFont typeface="Calibri"/>
              <a:buChar char="■"/>
              <a:defRPr sz="4800">
                <a:solidFill>
                  <a:srgbClr val="FFFFFF"/>
                </a:solidFill>
                <a:latin typeface="Calibri"/>
                <a:ea typeface="Calibri"/>
                <a:cs typeface="Calibri"/>
                <a:sym typeface="Calibri"/>
              </a:defRPr>
            </a:lvl9pPr>
          </a:lstStyle>
          <a:p>
            <a:r>
              <a:rPr lang="en-AU" dirty="0"/>
              <a:t>1</a:t>
            </a:r>
            <a:endParaRPr dirty="0"/>
          </a:p>
        </p:txBody>
      </p:sp>
      <p:sp>
        <p:nvSpPr>
          <p:cNvPr id="7" name="logo">
            <a:extLst>
              <a:ext uri="{FF2B5EF4-FFF2-40B4-BE49-F238E27FC236}">
                <a16:creationId xmlns:a16="http://schemas.microsoft.com/office/drawing/2014/main" id="{3097672A-5659-5B5F-6D5C-F22FA04F334D}"/>
              </a:ext>
            </a:extLst>
          </p:cNvPr>
          <p:cNvSpPr>
            <a:spLocks noGrp="1"/>
          </p:cNvSpPr>
          <p:nvPr>
            <p:ph type="pic" idx="2" hasCustomPrompt="1"/>
          </p:nvPr>
        </p:nvSpPr>
        <p:spPr>
          <a:xfrm>
            <a:off x="15544800" y="1027450"/>
            <a:ext cx="1828950" cy="1808700"/>
          </a:xfrm>
          <a:prstGeom prst="rect">
            <a:avLst/>
          </a:prstGeom>
          <a:noFill/>
          <a:ln>
            <a:noFill/>
          </a:ln>
        </p:spPr>
        <p:txBody>
          <a:bodyPr/>
          <a:lstStyle>
            <a:lvl1pPr marL="76200" indent="0">
              <a:buNone/>
              <a:defRPr/>
            </a:lvl1pPr>
          </a:lstStyle>
          <a:p>
            <a:r>
              <a:rPr lang="en-US" dirty="0"/>
              <a:t>2</a:t>
            </a:r>
          </a:p>
        </p:txBody>
      </p:sp>
      <p:sp>
        <p:nvSpPr>
          <p:cNvPr id="2" name="image_attribution">
            <a:extLst>
              <a:ext uri="{FF2B5EF4-FFF2-40B4-BE49-F238E27FC236}">
                <a16:creationId xmlns:a16="http://schemas.microsoft.com/office/drawing/2014/main" id="{4FAB3CEC-34D5-F8C2-2849-CD522F40C825}"/>
              </a:ext>
            </a:extLst>
          </p:cNvPr>
          <p:cNvSpPr>
            <a:spLocks noGrp="1"/>
          </p:cNvSpPr>
          <p:nvPr>
            <p:ph sz="quarter" idx="11" hasCustomPrompt="1"/>
          </p:nvPr>
        </p:nvSpPr>
        <p:spPr>
          <a:xfrm>
            <a:off x="9862458" y="9601200"/>
            <a:ext cx="5055325" cy="679450"/>
          </a:xfrm>
        </p:spPr>
        <p:txBody>
          <a:bodyPr>
            <a:normAutofit/>
          </a:bodyPr>
          <a:lstStyle>
            <a:lvl1pPr marL="76200" indent="0">
              <a:buNone/>
              <a:defRPr sz="1100"/>
            </a:lvl1pPr>
          </a:lstStyle>
          <a:p>
            <a:pPr lvl="0"/>
            <a:r>
              <a:rPr lang="en-US" dirty="0"/>
              <a:t>IMAGE_ATTRIBUTION</a:t>
            </a:r>
          </a:p>
        </p:txBody>
      </p:sp>
    </p:spTree>
    <p:extLst>
      <p:ext uri="{BB962C8B-B14F-4D97-AF65-F5344CB8AC3E}">
        <p14:creationId xmlns:p14="http://schemas.microsoft.com/office/powerpoint/2010/main" val="77609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0049">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SIC_LAYOUT" preserve="1" userDrawn="1">
  <p:cSld name="1_BASIC_LAYOUT">
    <p:spTree>
      <p:nvGrpSpPr>
        <p:cNvPr id="1" name="Shape 15"/>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05F9A914-029A-FACA-89CD-82BDDCAA230A}"/>
              </a:ext>
            </a:extLst>
          </p:cNvPr>
          <p:cNvGraphicFramePr>
            <a:graphicFrameLocks noChangeAspect="1"/>
          </p:cNvGraphicFramePr>
          <p:nvPr userDrawn="1">
            <p:custDataLst>
              <p:tags r:id="rId1"/>
            </p:custDataLst>
            <p:extLst>
              <p:ext uri="{D42A27DB-BD31-4B8C-83A1-F6EECF244321}">
                <p14:modId xmlns:p14="http://schemas.microsoft.com/office/powerpoint/2010/main" val="8908990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hidden="1">
                        <a:extLst>
                          <a:ext uri="{FF2B5EF4-FFF2-40B4-BE49-F238E27FC236}">
                            <a16:creationId xmlns:a16="http://schemas.microsoft.com/office/drawing/2014/main" id="{05F9A914-029A-FACA-89CD-82BDDCAA230A}"/>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heading"/>
          <p:cNvSpPr txBox="1">
            <a:spLocks noGrp="1"/>
          </p:cNvSpPr>
          <p:nvPr>
            <p:ph type="title" hasCustomPrompt="1"/>
          </p:nvPr>
        </p:nvSpPr>
        <p:spPr>
          <a:xfrm>
            <a:off x="4831491" y="3207472"/>
            <a:ext cx="6499897" cy="1929653"/>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Calibri" panose="020F0502020204030204" pitchFamily="34" charset="0"/>
                <a:cs typeface="Calibri" panose="020F0502020204030204" pitchFamily="34" charset="0"/>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en-AU" dirty="0"/>
              <a:t>0</a:t>
            </a:r>
            <a:endParaRPr dirty="0"/>
          </a:p>
        </p:txBody>
      </p:sp>
      <p:sp>
        <p:nvSpPr>
          <p:cNvPr id="17" name="content"/>
          <p:cNvSpPr txBox="1">
            <a:spLocks noGrp="1"/>
          </p:cNvSpPr>
          <p:nvPr>
            <p:ph type="body" idx="1" hasCustomPrompt="1"/>
          </p:nvPr>
        </p:nvSpPr>
        <p:spPr>
          <a:xfrm>
            <a:off x="4831492" y="5149875"/>
            <a:ext cx="6499896" cy="4457725"/>
          </a:xfrm>
          <a:prstGeom prst="rect">
            <a:avLst/>
          </a:prstGeom>
        </p:spPr>
        <p:txBody>
          <a:bodyPr spcFirstLastPara="1" wrap="square" lIns="0" tIns="91425" rIns="91425" bIns="91425" anchor="t" anchorCtr="0">
            <a:normAutofit/>
          </a:bodyPr>
          <a:lstStyle>
            <a:lvl1pPr marL="533400" lvl="0" indent="-457200" rtl="0">
              <a:spcBef>
                <a:spcPts val="0"/>
              </a:spcBef>
              <a:spcAft>
                <a:spcPts val="0"/>
              </a:spcAft>
              <a:buSzPct val="100000"/>
              <a:buFont typeface="Arial" panose="020B0604020202020204" pitchFamily="34" charset="0"/>
              <a:buChar char="•"/>
              <a:defRPr sz="36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a:t>
            </a:r>
            <a:endParaRPr dirty="0"/>
          </a:p>
        </p:txBody>
      </p:sp>
      <p:sp>
        <p:nvSpPr>
          <p:cNvPr id="18" name="logo"/>
          <p:cNvSpPr>
            <a:spLocks noGrp="1"/>
          </p:cNvSpPr>
          <p:nvPr>
            <p:ph type="pic" idx="2"/>
          </p:nvPr>
        </p:nvSpPr>
        <p:spPr>
          <a:xfrm>
            <a:off x="4831491" y="1028700"/>
            <a:ext cx="1371600" cy="1371900"/>
          </a:xfrm>
          <a:prstGeom prst="rect">
            <a:avLst/>
          </a:prstGeom>
          <a:noFill/>
          <a:ln>
            <a:noFill/>
          </a:ln>
        </p:spPr>
      </p:sp>
      <p:sp>
        <p:nvSpPr>
          <p:cNvPr id="3" name="image">
            <a:extLst>
              <a:ext uri="{FF2B5EF4-FFF2-40B4-BE49-F238E27FC236}">
                <a16:creationId xmlns:a16="http://schemas.microsoft.com/office/drawing/2014/main" id="{06D4F85C-9A50-3DC0-80AA-7315DE0FAC40}"/>
              </a:ext>
            </a:extLst>
          </p:cNvPr>
          <p:cNvSpPr>
            <a:spLocks noGrp="1"/>
          </p:cNvSpPr>
          <p:nvPr>
            <p:ph type="pic" idx="10" hasCustomPrompt="1"/>
          </p:nvPr>
        </p:nvSpPr>
        <p:spPr>
          <a:xfrm>
            <a:off x="12239625" y="6375"/>
            <a:ext cx="6048375" cy="10287000"/>
          </a:xfrm>
          <a:prstGeom prst="rect">
            <a:avLst/>
          </a:prstGeom>
          <a:noFill/>
          <a:ln>
            <a:noFill/>
          </a:ln>
        </p:spPr>
        <p:txBody>
          <a:bodyPr/>
          <a:lstStyle>
            <a:lvl1pPr marL="76200" indent="0">
              <a:buNone/>
              <a:defRPr/>
            </a:lvl1pPr>
          </a:lstStyle>
          <a:p>
            <a:r>
              <a:rPr lang="en-AU" dirty="0"/>
              <a:t>2</a:t>
            </a:r>
          </a:p>
        </p:txBody>
      </p:sp>
      <p:sp>
        <p:nvSpPr>
          <p:cNvPr id="4" name="background_block">
            <a:extLst>
              <a:ext uri="{FF2B5EF4-FFF2-40B4-BE49-F238E27FC236}">
                <a16:creationId xmlns:a16="http://schemas.microsoft.com/office/drawing/2014/main" id="{38176A5C-D173-4CE5-8B87-A1D02EA54F99}"/>
              </a:ext>
            </a:extLst>
          </p:cNvPr>
          <p:cNvSpPr>
            <a:spLocks noGrp="1"/>
          </p:cNvSpPr>
          <p:nvPr>
            <p:ph sz="quarter" idx="11" hasCustomPrompt="1"/>
          </p:nvPr>
        </p:nvSpPr>
        <p:spPr>
          <a:xfrm>
            <a:off x="10926" y="0"/>
            <a:ext cx="4094909" cy="10287000"/>
          </a:xfrm>
          <a:solidFill>
            <a:schemeClr val="bg1">
              <a:lumMod val="95000"/>
            </a:schemeClr>
          </a:solidFill>
        </p:spPr>
        <p:txBody>
          <a:bodyPr/>
          <a:lstStyle>
            <a:lvl1pPr marL="76200" indent="0">
              <a:buNone/>
              <a:defRPr/>
            </a:lvl1pPr>
          </a:lstStyle>
          <a:p>
            <a:pPr lvl="0"/>
            <a:r>
              <a:rPr lang="en-AU" dirty="0"/>
              <a:t>10</a:t>
            </a:r>
          </a:p>
        </p:txBody>
      </p:sp>
      <p:sp>
        <p:nvSpPr>
          <p:cNvPr id="6" name="image_attribution">
            <a:extLst>
              <a:ext uri="{FF2B5EF4-FFF2-40B4-BE49-F238E27FC236}">
                <a16:creationId xmlns:a16="http://schemas.microsoft.com/office/drawing/2014/main" id="{27D196E1-1554-1258-960F-5C778357F797}"/>
              </a:ext>
            </a:extLst>
          </p:cNvPr>
          <p:cNvSpPr>
            <a:spLocks noGrp="1"/>
          </p:cNvSpPr>
          <p:nvPr>
            <p:ph sz="quarter" idx="12" hasCustomPrompt="1"/>
          </p:nvPr>
        </p:nvSpPr>
        <p:spPr>
          <a:xfrm>
            <a:off x="12239625" y="9601200"/>
            <a:ext cx="5055325" cy="679450"/>
          </a:xfrm>
        </p:spPr>
        <p:txBody>
          <a:bodyPr>
            <a:normAutofit/>
          </a:bodyPr>
          <a:lstStyle>
            <a:lvl1pPr marL="76200" indent="0">
              <a:buNone/>
              <a:defRPr sz="1100"/>
            </a:lvl1pPr>
          </a:lstStyle>
          <a:p>
            <a:pPr lvl="0"/>
            <a:r>
              <a:rPr lang="en-US" dirty="0"/>
              <a:t>IMAGE_ATTRIBUTION</a:t>
            </a:r>
          </a:p>
        </p:txBody>
      </p:sp>
    </p:spTree>
    <p:extLst>
      <p:ext uri="{BB962C8B-B14F-4D97-AF65-F5344CB8AC3E}">
        <p14:creationId xmlns:p14="http://schemas.microsoft.com/office/powerpoint/2010/main" val="1995845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B8DF6-6BC1-5D3E-5023-BB0F6D3D438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B0A6099-A1AF-A632-3E77-2DF9C7B541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B2D3A76-5F3E-0F8F-0345-81C6ECA79626}"/>
              </a:ext>
            </a:extLst>
          </p:cNvPr>
          <p:cNvSpPr>
            <a:spLocks noGrp="1"/>
          </p:cNvSpPr>
          <p:nvPr>
            <p:ph type="dt" sz="half" idx="10"/>
          </p:nvPr>
        </p:nvSpPr>
        <p:spPr/>
        <p:txBody>
          <a:bodyPr/>
          <a:lstStyle/>
          <a:p>
            <a:fld id="{19C9CA7B-DFD4-44B5-8C60-D14B8CD1FB59}" type="datetimeFigureOut">
              <a:rPr lang="en-US" smtClean="0"/>
              <a:t>12/26/2023</a:t>
            </a:fld>
            <a:endParaRPr lang="en-US" dirty="0"/>
          </a:p>
        </p:txBody>
      </p:sp>
      <p:sp>
        <p:nvSpPr>
          <p:cNvPr id="5" name="Footer Placeholder 4">
            <a:extLst>
              <a:ext uri="{FF2B5EF4-FFF2-40B4-BE49-F238E27FC236}">
                <a16:creationId xmlns:a16="http://schemas.microsoft.com/office/drawing/2014/main" id="{FEF0F01A-C042-FD96-9774-2D06DCFFA82E}"/>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E785F34A-ED3E-4CD1-7D3A-8D630BBB5A6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0563039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HALF_WITH_IMAGE_RIGHT" preserve="1" userDrawn="1">
  <p:cSld name="1_HALF_WITH_IMAGE_RIGHT">
    <p:spTree>
      <p:nvGrpSpPr>
        <p:cNvPr id="1" name="Shape 34"/>
        <p:cNvGrpSpPr/>
        <p:nvPr/>
      </p:nvGrpSpPr>
      <p:grpSpPr>
        <a:xfrm>
          <a:off x="0" y="0"/>
          <a:ext cx="0" cy="0"/>
          <a:chOff x="0" y="0"/>
          <a:chExt cx="0" cy="0"/>
        </a:xfrm>
      </p:grpSpPr>
      <p:graphicFrame>
        <p:nvGraphicFramePr>
          <p:cNvPr id="2" name="think-cell data - do not delete">
            <a:extLst>
              <a:ext uri="{FF2B5EF4-FFF2-40B4-BE49-F238E27FC236}">
                <a16:creationId xmlns:a16="http://schemas.microsoft.com/office/drawing/2014/main" id="{1EBEFA8E-76DC-F156-F2C1-98BAF0645D99}"/>
              </a:ext>
            </a:extLst>
          </p:cNvPr>
          <p:cNvGraphicFramePr>
            <a:graphicFrameLocks noChangeAspect="1"/>
          </p:cNvGraphicFramePr>
          <p:nvPr userDrawn="1">
            <p:custDataLst>
              <p:tags r:id="rId1"/>
            </p:custDataLst>
            <p:extLst>
              <p:ext uri="{D42A27DB-BD31-4B8C-83A1-F6EECF244321}">
                <p14:modId xmlns:p14="http://schemas.microsoft.com/office/powerpoint/2010/main" val="4319738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5" name="image"/>
          <p:cNvSpPr>
            <a:spLocks noGrp="1"/>
          </p:cNvSpPr>
          <p:nvPr>
            <p:ph type="pic" idx="2" hasCustomPrompt="1"/>
          </p:nvPr>
        </p:nvSpPr>
        <p:spPr>
          <a:xfrm>
            <a:off x="6119813" y="6375"/>
            <a:ext cx="12168187" cy="10287000"/>
          </a:xfrm>
          <a:prstGeom prst="rect">
            <a:avLst/>
          </a:prstGeom>
          <a:noFill/>
          <a:ln>
            <a:noFill/>
          </a:ln>
        </p:spPr>
        <p:txBody>
          <a:bodyPr/>
          <a:lstStyle>
            <a:lvl1pPr marL="76200" indent="0">
              <a:buNone/>
              <a:defRPr/>
            </a:lvl1pPr>
          </a:lstStyle>
          <a:p>
            <a:r>
              <a:rPr lang="en-AU" dirty="0"/>
              <a:t>3</a:t>
            </a:r>
          </a:p>
        </p:txBody>
      </p:sp>
      <p:sp>
        <p:nvSpPr>
          <p:cNvPr id="37" name="content"/>
          <p:cNvSpPr txBox="1">
            <a:spLocks noGrp="1"/>
          </p:cNvSpPr>
          <p:nvPr>
            <p:ph type="body" idx="1" hasCustomPrompt="1"/>
          </p:nvPr>
        </p:nvSpPr>
        <p:spPr>
          <a:xfrm>
            <a:off x="919075" y="4410635"/>
            <a:ext cx="4624475" cy="5190565"/>
          </a:xfrm>
          <a:prstGeom prst="rect">
            <a:avLst/>
          </a:prstGeom>
        </p:spPr>
        <p:txBody>
          <a:bodyPr spcFirstLastPara="1" wrap="square" lIns="0" tIns="91425" rIns="91425" bIns="91425" anchor="t" anchorCtr="0">
            <a:normAutofit/>
          </a:bodyPr>
          <a:lstStyle>
            <a:lvl1pPr marL="457200" lvl="0" indent="-381000" rtl="0">
              <a:spcBef>
                <a:spcPts val="0"/>
              </a:spcBef>
              <a:spcAft>
                <a:spcPts val="0"/>
              </a:spcAft>
              <a:buSzPct val="100000"/>
              <a:buFont typeface="Arial" panose="020B0604020202020204" pitchFamily="34" charset="0"/>
              <a:buChar char="•"/>
              <a:defRPr sz="36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a:t>
            </a:r>
            <a:endParaRPr dirty="0"/>
          </a:p>
        </p:txBody>
      </p:sp>
      <p:sp>
        <p:nvSpPr>
          <p:cNvPr id="38" name="heading"/>
          <p:cNvSpPr txBox="1">
            <a:spLocks noGrp="1"/>
          </p:cNvSpPr>
          <p:nvPr>
            <p:ph type="title" hasCustomPrompt="1"/>
          </p:nvPr>
        </p:nvSpPr>
        <p:spPr>
          <a:xfrm>
            <a:off x="919075" y="2263775"/>
            <a:ext cx="4624475" cy="2146859"/>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Calibri" panose="020F0502020204030204" pitchFamily="34" charset="0"/>
                <a:cs typeface="Calibri" panose="020F0502020204030204" pitchFamily="34" charset="0"/>
              </a:defRPr>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r>
              <a:rPr lang="en-AU" dirty="0"/>
              <a:t>0</a:t>
            </a:r>
            <a:endParaRPr dirty="0"/>
          </a:p>
        </p:txBody>
      </p:sp>
      <p:sp>
        <p:nvSpPr>
          <p:cNvPr id="3" name="logo">
            <a:extLst>
              <a:ext uri="{FF2B5EF4-FFF2-40B4-BE49-F238E27FC236}">
                <a16:creationId xmlns:a16="http://schemas.microsoft.com/office/drawing/2014/main" id="{0426F7FC-2911-8DC3-44D1-262A322C3C39}"/>
              </a:ext>
            </a:extLst>
          </p:cNvPr>
          <p:cNvSpPr>
            <a:spLocks noGrp="1"/>
          </p:cNvSpPr>
          <p:nvPr>
            <p:ph type="pic" idx="3" hasCustomPrompt="1"/>
          </p:nvPr>
        </p:nvSpPr>
        <p:spPr>
          <a:xfrm>
            <a:off x="919163" y="638850"/>
            <a:ext cx="1371600" cy="1371900"/>
          </a:xfrm>
          <a:prstGeom prst="rect">
            <a:avLst/>
          </a:prstGeom>
          <a:noFill/>
          <a:ln>
            <a:noFill/>
          </a:ln>
        </p:spPr>
        <p:txBody>
          <a:bodyPr/>
          <a:lstStyle/>
          <a:p>
            <a:r>
              <a:rPr lang="en-US" dirty="0"/>
              <a:t>2</a:t>
            </a:r>
          </a:p>
        </p:txBody>
      </p:sp>
      <p:sp>
        <p:nvSpPr>
          <p:cNvPr id="4" name="image_attribution">
            <a:extLst>
              <a:ext uri="{FF2B5EF4-FFF2-40B4-BE49-F238E27FC236}">
                <a16:creationId xmlns:a16="http://schemas.microsoft.com/office/drawing/2014/main" id="{21B0C253-932F-B3BD-E206-97C92A0A7EAC}"/>
              </a:ext>
            </a:extLst>
          </p:cNvPr>
          <p:cNvSpPr>
            <a:spLocks noGrp="1"/>
          </p:cNvSpPr>
          <p:nvPr>
            <p:ph sz="quarter" idx="11" hasCustomPrompt="1"/>
          </p:nvPr>
        </p:nvSpPr>
        <p:spPr>
          <a:xfrm>
            <a:off x="6119813" y="9601200"/>
            <a:ext cx="5133975" cy="679450"/>
          </a:xfrm>
        </p:spPr>
        <p:txBody>
          <a:bodyPr>
            <a:normAutofit/>
          </a:bodyPr>
          <a:lstStyle>
            <a:lvl1pPr marL="76200" indent="0">
              <a:buNone/>
              <a:defRPr sz="1100"/>
            </a:lvl1pPr>
          </a:lstStyle>
          <a:p>
            <a:pPr lvl="0"/>
            <a:r>
              <a:rPr lang="en-US" dirty="0"/>
              <a:t>IMAGE_ATTRIBUTION</a:t>
            </a:r>
          </a:p>
        </p:txBody>
      </p:sp>
    </p:spTree>
    <p:extLst>
      <p:ext uri="{BB962C8B-B14F-4D97-AF65-F5344CB8AC3E}">
        <p14:creationId xmlns:p14="http://schemas.microsoft.com/office/powerpoint/2010/main" val="2899320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HALF_WITH_IMAGE_RIGHT" preserve="1" userDrawn="1">
  <p:cSld name="1_HALF_WITH_IMAGE_RIGHT">
    <p:spTree>
      <p:nvGrpSpPr>
        <p:cNvPr id="1" name="Shape 34"/>
        <p:cNvGrpSpPr/>
        <p:nvPr/>
      </p:nvGrpSpPr>
      <p:grpSpPr>
        <a:xfrm>
          <a:off x="0" y="0"/>
          <a:ext cx="0" cy="0"/>
          <a:chOff x="0" y="0"/>
          <a:chExt cx="0" cy="0"/>
        </a:xfrm>
      </p:grpSpPr>
      <p:sp>
        <p:nvSpPr>
          <p:cNvPr id="5" name="background_block">
            <a:extLst>
              <a:ext uri="{FF2B5EF4-FFF2-40B4-BE49-F238E27FC236}">
                <a16:creationId xmlns:a16="http://schemas.microsoft.com/office/drawing/2014/main" id="{A1C84CE4-FE6A-F2C4-A6BC-618800B8832A}"/>
              </a:ext>
            </a:extLst>
          </p:cNvPr>
          <p:cNvSpPr>
            <a:spLocks noGrp="1"/>
          </p:cNvSpPr>
          <p:nvPr>
            <p:ph sz="quarter" idx="10"/>
          </p:nvPr>
        </p:nvSpPr>
        <p:spPr>
          <a:xfrm>
            <a:off x="0" y="5143500"/>
            <a:ext cx="12239625" cy="5143500"/>
          </a:xfrm>
          <a:solidFill>
            <a:schemeClr val="bg1">
              <a:lumMod val="95000"/>
            </a:schemeClr>
          </a:solidFill>
        </p:spPr>
        <p:txBody>
          <a:bodyPr/>
          <a:lstStyle>
            <a:lvl1pPr marL="76200" indent="0">
              <a:buNone/>
              <a:defRPr/>
            </a:lvl1pPr>
          </a:lstStyle>
          <a:p>
            <a:pPr lvl="0"/>
            <a:endParaRPr lang="en-US" dirty="0"/>
          </a:p>
        </p:txBody>
      </p:sp>
      <p:graphicFrame>
        <p:nvGraphicFramePr>
          <p:cNvPr id="2" name="think-cell data - do not delete" hidden="1">
            <a:extLst>
              <a:ext uri="{FF2B5EF4-FFF2-40B4-BE49-F238E27FC236}">
                <a16:creationId xmlns:a16="http://schemas.microsoft.com/office/drawing/2014/main" id="{1EBEFA8E-76DC-F156-F2C1-98BAF0645D99}"/>
              </a:ext>
            </a:extLst>
          </p:cNvPr>
          <p:cNvGraphicFramePr>
            <a:graphicFrameLocks noChangeAspect="1"/>
          </p:cNvGraphicFramePr>
          <p:nvPr userDrawn="1">
            <p:custDataLst>
              <p:tags r:id="rId1"/>
            </p:custDataLst>
            <p:extLst>
              <p:ext uri="{D42A27DB-BD31-4B8C-83A1-F6EECF244321}">
                <p14:modId xmlns:p14="http://schemas.microsoft.com/office/powerpoint/2010/main" val="11137757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hidden="1">
                        <a:extLst>
                          <a:ext uri="{FF2B5EF4-FFF2-40B4-BE49-F238E27FC236}">
                            <a16:creationId xmlns:a16="http://schemas.microsoft.com/office/drawing/2014/main" id="{1EBEFA8E-76DC-F156-F2C1-98BAF0645D9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5" name="image"/>
          <p:cNvSpPr>
            <a:spLocks noGrp="1"/>
          </p:cNvSpPr>
          <p:nvPr>
            <p:ph type="pic" idx="2"/>
          </p:nvPr>
        </p:nvSpPr>
        <p:spPr>
          <a:xfrm>
            <a:off x="12239624" y="6375"/>
            <a:ext cx="6048375" cy="10287000"/>
          </a:xfrm>
          <a:prstGeom prst="rect">
            <a:avLst/>
          </a:prstGeom>
          <a:noFill/>
          <a:ln>
            <a:noFill/>
          </a:ln>
        </p:spPr>
        <p:txBody>
          <a:bodyPr/>
          <a:lstStyle>
            <a:lvl1pPr marL="76200" indent="0">
              <a:buNone/>
              <a:defRPr/>
            </a:lvl1pPr>
          </a:lstStyle>
          <a:p>
            <a:endParaRPr lang="en-AU" dirty="0"/>
          </a:p>
        </p:txBody>
      </p:sp>
      <p:sp>
        <p:nvSpPr>
          <p:cNvPr id="37" name="content"/>
          <p:cNvSpPr txBox="1">
            <a:spLocks noGrp="1"/>
          </p:cNvSpPr>
          <p:nvPr>
            <p:ph type="body" idx="1"/>
          </p:nvPr>
        </p:nvSpPr>
        <p:spPr>
          <a:xfrm>
            <a:off x="919074" y="5865222"/>
            <a:ext cx="10393359" cy="3735977"/>
          </a:xfrm>
          <a:prstGeom prst="rect">
            <a:avLst/>
          </a:prstGeom>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36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endParaRPr dirty="0"/>
          </a:p>
        </p:txBody>
      </p:sp>
      <p:sp>
        <p:nvSpPr>
          <p:cNvPr id="38" name="heading"/>
          <p:cNvSpPr txBox="1">
            <a:spLocks noGrp="1"/>
          </p:cNvSpPr>
          <p:nvPr>
            <p:ph type="title"/>
          </p:nvPr>
        </p:nvSpPr>
        <p:spPr>
          <a:xfrm>
            <a:off x="919075" y="2263775"/>
            <a:ext cx="10393358" cy="2193924"/>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Calibri" panose="020F0502020204030204" pitchFamily="34" charset="0"/>
                <a:cs typeface="Calibri" panose="020F0502020204030204" pitchFamily="34" charset="0"/>
              </a:defRPr>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endParaRPr dirty="0"/>
          </a:p>
        </p:txBody>
      </p:sp>
      <p:sp>
        <p:nvSpPr>
          <p:cNvPr id="3" name="logo">
            <a:extLst>
              <a:ext uri="{FF2B5EF4-FFF2-40B4-BE49-F238E27FC236}">
                <a16:creationId xmlns:a16="http://schemas.microsoft.com/office/drawing/2014/main" id="{0426F7FC-2911-8DC3-44D1-262A322C3C39}"/>
              </a:ext>
            </a:extLst>
          </p:cNvPr>
          <p:cNvSpPr>
            <a:spLocks noGrp="1"/>
          </p:cNvSpPr>
          <p:nvPr>
            <p:ph type="pic" idx="3"/>
          </p:nvPr>
        </p:nvSpPr>
        <p:spPr>
          <a:xfrm>
            <a:off x="919163" y="638850"/>
            <a:ext cx="1371600" cy="1371900"/>
          </a:xfrm>
          <a:prstGeom prst="rect">
            <a:avLst/>
          </a:prstGeom>
          <a:noFill/>
          <a:ln>
            <a:noFill/>
          </a:ln>
        </p:spPr>
      </p:sp>
      <p:sp>
        <p:nvSpPr>
          <p:cNvPr id="4" name="image_attribution">
            <a:extLst>
              <a:ext uri="{FF2B5EF4-FFF2-40B4-BE49-F238E27FC236}">
                <a16:creationId xmlns:a16="http://schemas.microsoft.com/office/drawing/2014/main" id="{5883D0F6-2B8F-8E60-1AD0-C2C9565B7E93}"/>
              </a:ext>
            </a:extLst>
          </p:cNvPr>
          <p:cNvSpPr>
            <a:spLocks noGrp="1"/>
          </p:cNvSpPr>
          <p:nvPr>
            <p:ph sz="quarter" idx="11" hasCustomPrompt="1"/>
          </p:nvPr>
        </p:nvSpPr>
        <p:spPr>
          <a:xfrm>
            <a:off x="12239625" y="9601200"/>
            <a:ext cx="5133975" cy="679450"/>
          </a:xfrm>
        </p:spPr>
        <p:txBody>
          <a:bodyPr>
            <a:normAutofit/>
          </a:bodyPr>
          <a:lstStyle>
            <a:lvl1pPr marL="76200" indent="0">
              <a:buNone/>
              <a:defRPr sz="1100"/>
            </a:lvl1pPr>
          </a:lstStyle>
          <a:p>
            <a:pPr lvl="0"/>
            <a:r>
              <a:rPr lang="en-US" dirty="0"/>
              <a:t>IMAGE_ATTRIBUTION</a:t>
            </a:r>
          </a:p>
        </p:txBody>
      </p:sp>
    </p:spTree>
    <p:extLst>
      <p:ext uri="{BB962C8B-B14F-4D97-AF65-F5344CB8AC3E}">
        <p14:creationId xmlns:p14="http://schemas.microsoft.com/office/powerpoint/2010/main" val="1977878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HALF_WITH_IMAGE_RIGHT" preserve="1" userDrawn="1">
  <p:cSld name="1_HALF_WITH_IMAGE_RIGHT">
    <p:spTree>
      <p:nvGrpSpPr>
        <p:cNvPr id="1" name="Shape 34"/>
        <p:cNvGrpSpPr/>
        <p:nvPr/>
      </p:nvGrpSpPr>
      <p:grpSpPr>
        <a:xfrm>
          <a:off x="0" y="0"/>
          <a:ext cx="0" cy="0"/>
          <a:chOff x="0" y="0"/>
          <a:chExt cx="0" cy="0"/>
        </a:xfrm>
      </p:grpSpPr>
      <p:sp>
        <p:nvSpPr>
          <p:cNvPr id="5" name="background_block">
            <a:extLst>
              <a:ext uri="{FF2B5EF4-FFF2-40B4-BE49-F238E27FC236}">
                <a16:creationId xmlns:a16="http://schemas.microsoft.com/office/drawing/2014/main" id="{A1C84CE4-FE6A-F2C4-A6BC-618800B8832A}"/>
              </a:ext>
            </a:extLst>
          </p:cNvPr>
          <p:cNvSpPr>
            <a:spLocks noGrp="1"/>
          </p:cNvSpPr>
          <p:nvPr>
            <p:ph sz="quarter" idx="10"/>
          </p:nvPr>
        </p:nvSpPr>
        <p:spPr>
          <a:xfrm>
            <a:off x="0" y="5143500"/>
            <a:ext cx="18287999" cy="5143500"/>
          </a:xfrm>
          <a:solidFill>
            <a:schemeClr val="bg1">
              <a:lumMod val="95000"/>
            </a:schemeClr>
          </a:solidFill>
        </p:spPr>
        <p:txBody>
          <a:bodyPr/>
          <a:lstStyle>
            <a:lvl1pPr marL="76200" indent="0">
              <a:buNone/>
              <a:defRPr/>
            </a:lvl1pPr>
          </a:lstStyle>
          <a:p>
            <a:pPr lvl="0"/>
            <a:endParaRPr lang="en-US" dirty="0"/>
          </a:p>
        </p:txBody>
      </p:sp>
      <p:graphicFrame>
        <p:nvGraphicFramePr>
          <p:cNvPr id="2" name="think-cell data - do not delete" hidden="1">
            <a:extLst>
              <a:ext uri="{FF2B5EF4-FFF2-40B4-BE49-F238E27FC236}">
                <a16:creationId xmlns:a16="http://schemas.microsoft.com/office/drawing/2014/main" id="{1EBEFA8E-76DC-F156-F2C1-98BAF0645D99}"/>
              </a:ext>
            </a:extLst>
          </p:cNvPr>
          <p:cNvGraphicFramePr>
            <a:graphicFrameLocks noChangeAspect="1"/>
          </p:cNvGraphicFramePr>
          <p:nvPr userDrawn="1">
            <p:custDataLst>
              <p:tags r:id="rId1"/>
            </p:custDataLst>
            <p:extLst>
              <p:ext uri="{D42A27DB-BD31-4B8C-83A1-F6EECF244321}">
                <p14:modId xmlns:p14="http://schemas.microsoft.com/office/powerpoint/2010/main" val="11137757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hidden="1">
                        <a:extLst>
                          <a:ext uri="{FF2B5EF4-FFF2-40B4-BE49-F238E27FC236}">
                            <a16:creationId xmlns:a16="http://schemas.microsoft.com/office/drawing/2014/main" id="{1EBEFA8E-76DC-F156-F2C1-98BAF0645D9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5" name="image"/>
          <p:cNvSpPr>
            <a:spLocks noGrp="1"/>
          </p:cNvSpPr>
          <p:nvPr>
            <p:ph type="pic" idx="2"/>
          </p:nvPr>
        </p:nvSpPr>
        <p:spPr>
          <a:xfrm>
            <a:off x="12239624" y="6375"/>
            <a:ext cx="6048375" cy="5137125"/>
          </a:xfrm>
          <a:prstGeom prst="rect">
            <a:avLst/>
          </a:prstGeom>
          <a:noFill/>
          <a:ln>
            <a:noFill/>
          </a:ln>
        </p:spPr>
        <p:txBody>
          <a:bodyPr/>
          <a:lstStyle>
            <a:lvl1pPr marL="76200" indent="0">
              <a:buNone/>
              <a:defRPr/>
            </a:lvl1pPr>
          </a:lstStyle>
          <a:p>
            <a:endParaRPr lang="en-AU" dirty="0"/>
          </a:p>
        </p:txBody>
      </p:sp>
      <p:sp>
        <p:nvSpPr>
          <p:cNvPr id="37" name="content"/>
          <p:cNvSpPr txBox="1">
            <a:spLocks noGrp="1"/>
          </p:cNvSpPr>
          <p:nvPr>
            <p:ph type="body" idx="1"/>
          </p:nvPr>
        </p:nvSpPr>
        <p:spPr>
          <a:xfrm>
            <a:off x="919074" y="5865222"/>
            <a:ext cx="10393359" cy="3735977"/>
          </a:xfrm>
          <a:prstGeom prst="rect">
            <a:avLst/>
          </a:prstGeom>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36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endParaRPr dirty="0"/>
          </a:p>
        </p:txBody>
      </p:sp>
      <p:sp>
        <p:nvSpPr>
          <p:cNvPr id="38" name="heading"/>
          <p:cNvSpPr txBox="1">
            <a:spLocks noGrp="1"/>
          </p:cNvSpPr>
          <p:nvPr>
            <p:ph type="title"/>
          </p:nvPr>
        </p:nvSpPr>
        <p:spPr>
          <a:xfrm>
            <a:off x="919075" y="2263775"/>
            <a:ext cx="10393358" cy="2193924"/>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Calibri" panose="020F0502020204030204" pitchFamily="34" charset="0"/>
                <a:cs typeface="Calibri" panose="020F0502020204030204" pitchFamily="34" charset="0"/>
              </a:defRPr>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endParaRPr dirty="0"/>
          </a:p>
        </p:txBody>
      </p:sp>
      <p:sp>
        <p:nvSpPr>
          <p:cNvPr id="3" name="logo">
            <a:extLst>
              <a:ext uri="{FF2B5EF4-FFF2-40B4-BE49-F238E27FC236}">
                <a16:creationId xmlns:a16="http://schemas.microsoft.com/office/drawing/2014/main" id="{0426F7FC-2911-8DC3-44D1-262A322C3C39}"/>
              </a:ext>
            </a:extLst>
          </p:cNvPr>
          <p:cNvSpPr>
            <a:spLocks noGrp="1"/>
          </p:cNvSpPr>
          <p:nvPr>
            <p:ph type="pic" idx="3"/>
          </p:nvPr>
        </p:nvSpPr>
        <p:spPr>
          <a:xfrm>
            <a:off x="919163" y="638850"/>
            <a:ext cx="1371600" cy="1371900"/>
          </a:xfrm>
          <a:prstGeom prst="rect">
            <a:avLst/>
          </a:prstGeom>
          <a:noFill/>
          <a:ln>
            <a:noFill/>
          </a:ln>
        </p:spPr>
      </p:sp>
      <p:sp>
        <p:nvSpPr>
          <p:cNvPr id="4" name="image_attribution">
            <a:extLst>
              <a:ext uri="{FF2B5EF4-FFF2-40B4-BE49-F238E27FC236}">
                <a16:creationId xmlns:a16="http://schemas.microsoft.com/office/drawing/2014/main" id="{5883D0F6-2B8F-8E60-1AD0-C2C9565B7E93}"/>
              </a:ext>
            </a:extLst>
          </p:cNvPr>
          <p:cNvSpPr>
            <a:spLocks noGrp="1"/>
          </p:cNvSpPr>
          <p:nvPr>
            <p:ph sz="quarter" idx="11" hasCustomPrompt="1"/>
          </p:nvPr>
        </p:nvSpPr>
        <p:spPr>
          <a:xfrm>
            <a:off x="12239625" y="9601200"/>
            <a:ext cx="5133975" cy="679450"/>
          </a:xfrm>
        </p:spPr>
        <p:txBody>
          <a:bodyPr>
            <a:normAutofit/>
          </a:bodyPr>
          <a:lstStyle>
            <a:lvl1pPr marL="76200" indent="0">
              <a:buNone/>
              <a:defRPr sz="1100"/>
            </a:lvl1pPr>
          </a:lstStyle>
          <a:p>
            <a:pPr lvl="0"/>
            <a:r>
              <a:rPr lang="en-US" dirty="0"/>
              <a:t>IMAGE_ATTRIBUTION</a:t>
            </a:r>
          </a:p>
        </p:txBody>
      </p:sp>
    </p:spTree>
    <p:extLst>
      <p:ext uri="{BB962C8B-B14F-4D97-AF65-F5344CB8AC3E}">
        <p14:creationId xmlns:p14="http://schemas.microsoft.com/office/powerpoint/2010/main" val="2065557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HALF_WITH_IMAGE_RIGHT" preserve="1" userDrawn="1">
  <p:cSld name="1_HALF_WITH_IMAGE_RIGHT">
    <p:spTree>
      <p:nvGrpSpPr>
        <p:cNvPr id="1" name="Shape 34"/>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1EBEFA8E-76DC-F156-F2C1-98BAF0645D99}"/>
              </a:ext>
            </a:extLst>
          </p:cNvPr>
          <p:cNvGraphicFramePr>
            <a:graphicFrameLocks noChangeAspect="1"/>
          </p:cNvGraphicFramePr>
          <p:nvPr userDrawn="1">
            <p:custDataLst>
              <p:tags r:id="rId1"/>
            </p:custDataLst>
            <p:extLst>
              <p:ext uri="{D42A27DB-BD31-4B8C-83A1-F6EECF244321}">
                <p14:modId xmlns:p14="http://schemas.microsoft.com/office/powerpoint/2010/main" val="245112738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hidden="1">
                        <a:extLst>
                          <a:ext uri="{FF2B5EF4-FFF2-40B4-BE49-F238E27FC236}">
                            <a16:creationId xmlns:a16="http://schemas.microsoft.com/office/drawing/2014/main" id="{1EBEFA8E-76DC-F156-F2C1-98BAF0645D9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5" name="image"/>
          <p:cNvSpPr>
            <a:spLocks noGrp="1"/>
          </p:cNvSpPr>
          <p:nvPr>
            <p:ph type="pic" idx="2"/>
          </p:nvPr>
        </p:nvSpPr>
        <p:spPr>
          <a:xfrm>
            <a:off x="-30955" y="6375"/>
            <a:ext cx="12270580" cy="10287000"/>
          </a:xfrm>
          <a:prstGeom prst="rect">
            <a:avLst/>
          </a:prstGeom>
          <a:noFill/>
          <a:ln>
            <a:noFill/>
          </a:ln>
        </p:spPr>
        <p:txBody>
          <a:bodyPr/>
          <a:lstStyle>
            <a:lvl1pPr marL="76200" indent="0">
              <a:buNone/>
              <a:defRPr/>
            </a:lvl1pPr>
          </a:lstStyle>
          <a:p>
            <a:endParaRPr lang="en-AU" dirty="0"/>
          </a:p>
        </p:txBody>
      </p:sp>
      <p:sp>
        <p:nvSpPr>
          <p:cNvPr id="37" name="content"/>
          <p:cNvSpPr txBox="1">
            <a:spLocks noGrp="1"/>
          </p:cNvSpPr>
          <p:nvPr>
            <p:ph type="body" idx="1"/>
          </p:nvPr>
        </p:nvSpPr>
        <p:spPr>
          <a:xfrm>
            <a:off x="12744450" y="4428564"/>
            <a:ext cx="4624475" cy="5172635"/>
          </a:xfrm>
          <a:prstGeom prst="rect">
            <a:avLst/>
          </a:prstGeom>
        </p:spPr>
        <p:txBody>
          <a:bodyPr spcFirstLastPara="1" wrap="square" lIns="0" tIns="91425" rIns="91425" bIns="91425" anchor="t" anchorCtr="0">
            <a:normAutofit/>
          </a:bodyPr>
          <a:lstStyle>
            <a:lvl1pPr marL="457200" lvl="0" indent="-381000" rtl="0">
              <a:spcBef>
                <a:spcPts val="0"/>
              </a:spcBef>
              <a:spcAft>
                <a:spcPts val="0"/>
              </a:spcAft>
              <a:buSzPct val="100000"/>
              <a:buFont typeface="Arial" panose="020B0604020202020204" pitchFamily="34" charset="0"/>
              <a:buChar char="•"/>
              <a:defRPr sz="36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endParaRPr dirty="0"/>
          </a:p>
        </p:txBody>
      </p:sp>
      <p:sp>
        <p:nvSpPr>
          <p:cNvPr id="38" name="heading"/>
          <p:cNvSpPr txBox="1">
            <a:spLocks noGrp="1"/>
          </p:cNvSpPr>
          <p:nvPr>
            <p:ph type="title"/>
          </p:nvPr>
        </p:nvSpPr>
        <p:spPr>
          <a:xfrm>
            <a:off x="12744450" y="2263775"/>
            <a:ext cx="4624475" cy="2164788"/>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Calibri" panose="020F0502020204030204" pitchFamily="34" charset="0"/>
                <a:cs typeface="Calibri" panose="020F0502020204030204" pitchFamily="34" charset="0"/>
              </a:defRPr>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endParaRPr dirty="0"/>
          </a:p>
        </p:txBody>
      </p:sp>
      <p:sp>
        <p:nvSpPr>
          <p:cNvPr id="3" name="logo">
            <a:extLst>
              <a:ext uri="{FF2B5EF4-FFF2-40B4-BE49-F238E27FC236}">
                <a16:creationId xmlns:a16="http://schemas.microsoft.com/office/drawing/2014/main" id="{0426F7FC-2911-8DC3-44D1-262A322C3C39}"/>
              </a:ext>
            </a:extLst>
          </p:cNvPr>
          <p:cNvSpPr>
            <a:spLocks noGrp="1"/>
          </p:cNvSpPr>
          <p:nvPr>
            <p:ph type="pic" idx="3"/>
          </p:nvPr>
        </p:nvSpPr>
        <p:spPr>
          <a:xfrm>
            <a:off x="15997325" y="638850"/>
            <a:ext cx="1371600" cy="1371900"/>
          </a:xfrm>
          <a:prstGeom prst="rect">
            <a:avLst/>
          </a:prstGeom>
          <a:noFill/>
          <a:ln>
            <a:noFill/>
          </a:ln>
        </p:spPr>
      </p:sp>
      <p:sp>
        <p:nvSpPr>
          <p:cNvPr id="4" name="image_attribution">
            <a:extLst>
              <a:ext uri="{FF2B5EF4-FFF2-40B4-BE49-F238E27FC236}">
                <a16:creationId xmlns:a16="http://schemas.microsoft.com/office/drawing/2014/main" id="{6A16B800-55C2-CFB0-4AA2-3CBB648B98D9}"/>
              </a:ext>
            </a:extLst>
          </p:cNvPr>
          <p:cNvSpPr>
            <a:spLocks noGrp="1"/>
          </p:cNvSpPr>
          <p:nvPr>
            <p:ph sz="quarter" idx="11" hasCustomPrompt="1"/>
          </p:nvPr>
        </p:nvSpPr>
        <p:spPr>
          <a:xfrm>
            <a:off x="0" y="9601200"/>
            <a:ext cx="5133975" cy="679450"/>
          </a:xfrm>
        </p:spPr>
        <p:txBody>
          <a:bodyPr>
            <a:normAutofit/>
          </a:bodyPr>
          <a:lstStyle>
            <a:lvl1pPr marL="76200" indent="0">
              <a:buNone/>
              <a:defRPr sz="1100"/>
            </a:lvl1pPr>
          </a:lstStyle>
          <a:p>
            <a:pPr lvl="0"/>
            <a:r>
              <a:rPr lang="en-US" dirty="0"/>
              <a:t>IMAGE_ATTRIBUTION</a:t>
            </a:r>
          </a:p>
        </p:txBody>
      </p:sp>
    </p:spTree>
    <p:extLst>
      <p:ext uri="{BB962C8B-B14F-4D97-AF65-F5344CB8AC3E}">
        <p14:creationId xmlns:p14="http://schemas.microsoft.com/office/powerpoint/2010/main" val="216604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HALF_WITH_IMAGE_RIGHT" preserve="1" userDrawn="1">
  <p:cSld name="1_HALF_WITH_IMAGE_RIGHT">
    <p:spTree>
      <p:nvGrpSpPr>
        <p:cNvPr id="1" name="Shape 34"/>
        <p:cNvGrpSpPr/>
        <p:nvPr/>
      </p:nvGrpSpPr>
      <p:grpSpPr>
        <a:xfrm>
          <a:off x="0" y="0"/>
          <a:ext cx="0" cy="0"/>
          <a:chOff x="0" y="0"/>
          <a:chExt cx="0" cy="0"/>
        </a:xfrm>
      </p:grpSpPr>
      <p:graphicFrame>
        <p:nvGraphicFramePr>
          <p:cNvPr id="2" name="think-cell data - do not delete">
            <a:extLst>
              <a:ext uri="{FF2B5EF4-FFF2-40B4-BE49-F238E27FC236}">
                <a16:creationId xmlns:a16="http://schemas.microsoft.com/office/drawing/2014/main" id="{1EBEFA8E-76DC-F156-F2C1-98BAF0645D99}"/>
              </a:ext>
            </a:extLst>
          </p:cNvPr>
          <p:cNvGraphicFramePr>
            <a:graphicFrameLocks noChangeAspect="1"/>
          </p:cNvGraphicFramePr>
          <p:nvPr userDrawn="1">
            <p:custDataLst>
              <p:tags r:id="rId1"/>
            </p:custDataLst>
            <p:extLst>
              <p:ext uri="{D42A27DB-BD31-4B8C-83A1-F6EECF244321}">
                <p14:modId xmlns:p14="http://schemas.microsoft.com/office/powerpoint/2010/main" val="316987355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hidden="1">
                        <a:extLst>
                          <a:ext uri="{FF2B5EF4-FFF2-40B4-BE49-F238E27FC236}">
                            <a16:creationId xmlns:a16="http://schemas.microsoft.com/office/drawing/2014/main" id="{1EBEFA8E-76DC-F156-F2C1-98BAF0645D9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5" name="image"/>
          <p:cNvSpPr>
            <a:spLocks noGrp="1"/>
          </p:cNvSpPr>
          <p:nvPr>
            <p:ph type="pic" idx="2" hasCustomPrompt="1"/>
          </p:nvPr>
        </p:nvSpPr>
        <p:spPr>
          <a:xfrm>
            <a:off x="-30955" y="6375"/>
            <a:ext cx="9144000" cy="10287000"/>
          </a:xfrm>
          <a:prstGeom prst="rect">
            <a:avLst/>
          </a:prstGeom>
          <a:noFill/>
          <a:ln>
            <a:noFill/>
          </a:ln>
        </p:spPr>
        <p:txBody>
          <a:bodyPr/>
          <a:lstStyle>
            <a:lvl1pPr marL="76200" indent="0">
              <a:buNone/>
              <a:defRPr/>
            </a:lvl1pPr>
          </a:lstStyle>
          <a:p>
            <a:r>
              <a:rPr lang="en-AU" dirty="0"/>
              <a:t>2</a:t>
            </a:r>
          </a:p>
        </p:txBody>
      </p:sp>
      <p:sp>
        <p:nvSpPr>
          <p:cNvPr id="37" name="content"/>
          <p:cNvSpPr txBox="1">
            <a:spLocks noGrp="1"/>
          </p:cNvSpPr>
          <p:nvPr>
            <p:ph type="body" idx="1" hasCustomPrompt="1"/>
          </p:nvPr>
        </p:nvSpPr>
        <p:spPr>
          <a:xfrm>
            <a:off x="9879496" y="3708450"/>
            <a:ext cx="7489429" cy="5892750"/>
          </a:xfrm>
          <a:prstGeom prst="rect">
            <a:avLst/>
          </a:prstGeom>
        </p:spPr>
        <p:txBody>
          <a:bodyPr spcFirstLastPara="1" wrap="square" lIns="0" tIns="91425" rIns="91425" bIns="91425" anchor="t" anchorCtr="0">
            <a:normAutofit/>
          </a:bodyPr>
          <a:lstStyle>
            <a:lvl1pPr marL="457200" lvl="0" indent="-381000" rtl="0">
              <a:spcBef>
                <a:spcPts val="0"/>
              </a:spcBef>
              <a:spcAft>
                <a:spcPts val="0"/>
              </a:spcAft>
              <a:buSzPct val="100000"/>
              <a:buFont typeface="Arial" panose="020B0604020202020204" pitchFamily="34" charset="0"/>
              <a:buChar char="•"/>
              <a:defRPr sz="36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a:t>
            </a:r>
            <a:endParaRPr dirty="0"/>
          </a:p>
        </p:txBody>
      </p:sp>
      <p:sp>
        <p:nvSpPr>
          <p:cNvPr id="38" name="heading"/>
          <p:cNvSpPr txBox="1">
            <a:spLocks noGrp="1"/>
          </p:cNvSpPr>
          <p:nvPr>
            <p:ph type="title" hasCustomPrompt="1"/>
          </p:nvPr>
        </p:nvSpPr>
        <p:spPr>
          <a:xfrm>
            <a:off x="9879496" y="2263774"/>
            <a:ext cx="7489429" cy="1444675"/>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Calibri" panose="020F0502020204030204" pitchFamily="34" charset="0"/>
                <a:cs typeface="Calibri" panose="020F0502020204030204" pitchFamily="34" charset="0"/>
              </a:defRPr>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r>
              <a:rPr lang="en-AU" dirty="0"/>
              <a:t>0</a:t>
            </a:r>
            <a:endParaRPr dirty="0"/>
          </a:p>
        </p:txBody>
      </p:sp>
      <p:sp>
        <p:nvSpPr>
          <p:cNvPr id="3" name="logo">
            <a:extLst>
              <a:ext uri="{FF2B5EF4-FFF2-40B4-BE49-F238E27FC236}">
                <a16:creationId xmlns:a16="http://schemas.microsoft.com/office/drawing/2014/main" id="{0426F7FC-2911-8DC3-44D1-262A322C3C39}"/>
              </a:ext>
            </a:extLst>
          </p:cNvPr>
          <p:cNvSpPr>
            <a:spLocks noGrp="1"/>
          </p:cNvSpPr>
          <p:nvPr>
            <p:ph type="pic" idx="3" hasCustomPrompt="1"/>
          </p:nvPr>
        </p:nvSpPr>
        <p:spPr>
          <a:xfrm>
            <a:off x="16002000" y="638850"/>
            <a:ext cx="1371600" cy="1371900"/>
          </a:xfrm>
          <a:prstGeom prst="rect">
            <a:avLst/>
          </a:prstGeom>
          <a:noFill/>
          <a:ln>
            <a:noFill/>
          </a:ln>
        </p:spPr>
        <p:txBody>
          <a:bodyPr/>
          <a:lstStyle/>
          <a:p>
            <a:r>
              <a:rPr lang="en-US" dirty="0"/>
              <a:t>3</a:t>
            </a:r>
          </a:p>
        </p:txBody>
      </p:sp>
      <p:sp>
        <p:nvSpPr>
          <p:cNvPr id="4" name="image_attribution">
            <a:extLst>
              <a:ext uri="{FF2B5EF4-FFF2-40B4-BE49-F238E27FC236}">
                <a16:creationId xmlns:a16="http://schemas.microsoft.com/office/drawing/2014/main" id="{FB52679D-00ED-7CE2-017B-041885E86B3F}"/>
              </a:ext>
            </a:extLst>
          </p:cNvPr>
          <p:cNvSpPr>
            <a:spLocks noGrp="1"/>
          </p:cNvSpPr>
          <p:nvPr>
            <p:ph sz="quarter" idx="11" hasCustomPrompt="1"/>
          </p:nvPr>
        </p:nvSpPr>
        <p:spPr>
          <a:xfrm>
            <a:off x="0" y="9601200"/>
            <a:ext cx="5133975" cy="679450"/>
          </a:xfrm>
        </p:spPr>
        <p:txBody>
          <a:bodyPr>
            <a:normAutofit/>
          </a:bodyPr>
          <a:lstStyle>
            <a:lvl1pPr marL="76200" indent="0">
              <a:buNone/>
              <a:defRPr sz="1100"/>
            </a:lvl1pPr>
          </a:lstStyle>
          <a:p>
            <a:pPr lvl="0"/>
            <a:r>
              <a:rPr lang="en-US" dirty="0"/>
              <a:t>IMAGE_ATTRIBUTION</a:t>
            </a:r>
          </a:p>
        </p:txBody>
      </p:sp>
      <p:sp>
        <p:nvSpPr>
          <p:cNvPr id="5" name="background_block">
            <a:extLst>
              <a:ext uri="{FF2B5EF4-FFF2-40B4-BE49-F238E27FC236}">
                <a16:creationId xmlns:a16="http://schemas.microsoft.com/office/drawing/2014/main" id="{7BEEA341-586D-B048-35BC-9616BE85A2D8}"/>
              </a:ext>
            </a:extLst>
          </p:cNvPr>
          <p:cNvSpPr>
            <a:spLocks noGrp="1"/>
          </p:cNvSpPr>
          <p:nvPr>
            <p:ph sz="quarter" idx="10" hasCustomPrompt="1"/>
          </p:nvPr>
        </p:nvSpPr>
        <p:spPr>
          <a:xfrm>
            <a:off x="17713842" y="0"/>
            <a:ext cx="572570" cy="10287000"/>
          </a:xfrm>
          <a:solidFill>
            <a:schemeClr val="bg1">
              <a:lumMod val="95000"/>
            </a:schemeClr>
          </a:solidFill>
          <a:ln>
            <a:noFill/>
          </a:ln>
        </p:spPr>
        <p:txBody>
          <a:bodyPr/>
          <a:lstStyle>
            <a:lvl1pPr marL="76200" indent="0">
              <a:buNone/>
              <a:defRPr/>
            </a:lvl1pPr>
          </a:lstStyle>
          <a:p>
            <a:pPr lvl="0"/>
            <a:r>
              <a:rPr lang="en-AU" dirty="0"/>
              <a:t>10</a:t>
            </a:r>
          </a:p>
        </p:txBody>
      </p:sp>
    </p:spTree>
    <p:extLst>
      <p:ext uri="{BB962C8B-B14F-4D97-AF65-F5344CB8AC3E}">
        <p14:creationId xmlns:p14="http://schemas.microsoft.com/office/powerpoint/2010/main" val="231467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SIC_LAYOUT" preserve="1" userDrawn="1">
  <p:cSld name="1_BASIC_LAYOUT">
    <p:spTree>
      <p:nvGrpSpPr>
        <p:cNvPr id="1" name="Shape 15"/>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477E95E2-5F9A-CB34-90F6-EF198646E618}"/>
              </a:ext>
            </a:extLst>
          </p:cNvPr>
          <p:cNvGraphicFramePr>
            <a:graphicFrameLocks noChangeAspect="1"/>
          </p:cNvGraphicFramePr>
          <p:nvPr userDrawn="1">
            <p:custDataLst>
              <p:tags r:id="rId1"/>
            </p:custDataLst>
            <p:extLst>
              <p:ext uri="{D42A27DB-BD31-4B8C-83A1-F6EECF244321}">
                <p14:modId xmlns:p14="http://schemas.microsoft.com/office/powerpoint/2010/main" val="39807941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8" name="logo"/>
          <p:cNvSpPr>
            <a:spLocks noGrp="1"/>
          </p:cNvSpPr>
          <p:nvPr>
            <p:ph type="pic" idx="2" hasCustomPrompt="1"/>
          </p:nvPr>
        </p:nvSpPr>
        <p:spPr>
          <a:xfrm>
            <a:off x="16002000" y="1027450"/>
            <a:ext cx="1371600" cy="1371900"/>
          </a:xfrm>
          <a:prstGeom prst="rect">
            <a:avLst/>
          </a:prstGeom>
          <a:noFill/>
          <a:ln>
            <a:noFill/>
          </a:ln>
        </p:spPr>
        <p:txBody>
          <a:bodyPr/>
          <a:lstStyle/>
          <a:p>
            <a:r>
              <a:rPr lang="en-US" dirty="0"/>
              <a:t>20</a:t>
            </a:r>
          </a:p>
        </p:txBody>
      </p:sp>
      <p:sp>
        <p:nvSpPr>
          <p:cNvPr id="22" name="background_block">
            <a:extLst>
              <a:ext uri="{FF2B5EF4-FFF2-40B4-BE49-F238E27FC236}">
                <a16:creationId xmlns:a16="http://schemas.microsoft.com/office/drawing/2014/main" id="{D41494DB-BB2C-1488-7FA7-14252B9BB5EA}"/>
              </a:ext>
            </a:extLst>
          </p:cNvPr>
          <p:cNvSpPr>
            <a:spLocks noGrp="1"/>
          </p:cNvSpPr>
          <p:nvPr>
            <p:ph sz="quarter" idx="18"/>
          </p:nvPr>
        </p:nvSpPr>
        <p:spPr>
          <a:xfrm>
            <a:off x="0" y="9601200"/>
            <a:ext cx="18288000" cy="685799"/>
          </a:xfrm>
          <a:solidFill>
            <a:schemeClr val="bg1">
              <a:lumMod val="95000"/>
            </a:schemeClr>
          </a:solidFill>
          <a:ln>
            <a:noFill/>
          </a:ln>
        </p:spPr>
        <p:txBody>
          <a:bodyPr/>
          <a:lstStyle>
            <a:lvl1pPr marL="76200" indent="0">
              <a:buNone/>
              <a:defRPr/>
            </a:lvl1pPr>
          </a:lstStyle>
          <a:p>
            <a:pPr lvl="0"/>
            <a:endParaRPr lang="en-AU" dirty="0"/>
          </a:p>
        </p:txBody>
      </p:sp>
      <p:sp>
        <p:nvSpPr>
          <p:cNvPr id="25" name="content_3">
            <a:extLst>
              <a:ext uri="{FF2B5EF4-FFF2-40B4-BE49-F238E27FC236}">
                <a16:creationId xmlns:a16="http://schemas.microsoft.com/office/drawing/2014/main" id="{A0A92251-08F7-740D-70BE-AE9F66EC98FA}"/>
              </a:ext>
            </a:extLst>
          </p:cNvPr>
          <p:cNvSpPr txBox="1">
            <a:spLocks noGrp="1"/>
          </p:cNvSpPr>
          <p:nvPr>
            <p:ph type="body" idx="21" hasCustomPrompt="1"/>
          </p:nvPr>
        </p:nvSpPr>
        <p:spPr>
          <a:xfrm>
            <a:off x="11357186" y="5143500"/>
            <a:ext cx="4656225" cy="3596463"/>
          </a:xfrm>
          <a:prstGeom prst="rect">
            <a:avLst/>
          </a:prstGeom>
          <a:solidFill>
            <a:schemeClr val="bg1"/>
          </a:solidFill>
          <a:effectLst>
            <a:outerShdw blurRad="50800" dist="38100" dir="2700000" algn="tl" rotWithShape="0">
              <a:prstClr val="black">
                <a:alpha val="40000"/>
              </a:prstClr>
            </a:outerShdw>
          </a:effectLst>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24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21</a:t>
            </a:r>
            <a:endParaRPr dirty="0"/>
          </a:p>
        </p:txBody>
      </p:sp>
      <p:sp>
        <p:nvSpPr>
          <p:cNvPr id="26" name="image_3">
            <a:extLst>
              <a:ext uri="{FF2B5EF4-FFF2-40B4-BE49-F238E27FC236}">
                <a16:creationId xmlns:a16="http://schemas.microsoft.com/office/drawing/2014/main" id="{989A4AD0-78D2-7CB1-A52C-254E41F679FA}"/>
              </a:ext>
            </a:extLst>
          </p:cNvPr>
          <p:cNvSpPr>
            <a:spLocks noGrp="1"/>
          </p:cNvSpPr>
          <p:nvPr>
            <p:ph type="pic" sz="quarter" idx="22" hasCustomPrompt="1"/>
          </p:nvPr>
        </p:nvSpPr>
        <p:spPr>
          <a:xfrm>
            <a:off x="12661779" y="2553531"/>
            <a:ext cx="2047037" cy="2047037"/>
          </a:xfrm>
          <a:prstGeom prst="ellipse">
            <a:avLst/>
          </a:prstGeom>
        </p:spPr>
        <p:txBody>
          <a:bodyPr/>
          <a:lstStyle/>
          <a:p>
            <a:r>
              <a:rPr lang="en-AU" dirty="0"/>
              <a:t>18</a:t>
            </a:r>
          </a:p>
        </p:txBody>
      </p:sp>
      <p:sp>
        <p:nvSpPr>
          <p:cNvPr id="23" name="content_2">
            <a:extLst>
              <a:ext uri="{FF2B5EF4-FFF2-40B4-BE49-F238E27FC236}">
                <a16:creationId xmlns:a16="http://schemas.microsoft.com/office/drawing/2014/main" id="{32C7D559-D1EE-DBF8-7D21-FD5B68299FB8}"/>
              </a:ext>
            </a:extLst>
          </p:cNvPr>
          <p:cNvSpPr txBox="1">
            <a:spLocks noGrp="1"/>
          </p:cNvSpPr>
          <p:nvPr>
            <p:ph type="body" idx="19" hasCustomPrompt="1"/>
          </p:nvPr>
        </p:nvSpPr>
        <p:spPr>
          <a:xfrm>
            <a:off x="6119813" y="5143500"/>
            <a:ext cx="4656225" cy="3596463"/>
          </a:xfrm>
          <a:prstGeom prst="rect">
            <a:avLst/>
          </a:prstGeom>
          <a:solidFill>
            <a:schemeClr val="bg1"/>
          </a:solidFill>
          <a:effectLst>
            <a:outerShdw blurRad="50800" dist="38100" dir="2700000" algn="tl" rotWithShape="0">
              <a:prstClr val="black">
                <a:alpha val="40000"/>
              </a:prstClr>
            </a:outerShdw>
          </a:effectLst>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24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19</a:t>
            </a:r>
            <a:endParaRPr dirty="0"/>
          </a:p>
        </p:txBody>
      </p:sp>
      <p:sp>
        <p:nvSpPr>
          <p:cNvPr id="24" name="image_2">
            <a:extLst>
              <a:ext uri="{FF2B5EF4-FFF2-40B4-BE49-F238E27FC236}">
                <a16:creationId xmlns:a16="http://schemas.microsoft.com/office/drawing/2014/main" id="{15E11F02-F723-E887-1059-7D8B547CC1F7}"/>
              </a:ext>
            </a:extLst>
          </p:cNvPr>
          <p:cNvSpPr>
            <a:spLocks noGrp="1"/>
          </p:cNvSpPr>
          <p:nvPr>
            <p:ph type="pic" sz="quarter" idx="20" hasCustomPrompt="1"/>
          </p:nvPr>
        </p:nvSpPr>
        <p:spPr>
          <a:xfrm>
            <a:off x="7424406" y="2553531"/>
            <a:ext cx="2047037" cy="2047037"/>
          </a:xfrm>
          <a:prstGeom prst="ellipse">
            <a:avLst/>
          </a:prstGeom>
        </p:spPr>
        <p:txBody>
          <a:bodyPr/>
          <a:lstStyle/>
          <a:p>
            <a:r>
              <a:rPr lang="en-AU" dirty="0"/>
              <a:t>12</a:t>
            </a:r>
          </a:p>
        </p:txBody>
      </p:sp>
      <p:sp>
        <p:nvSpPr>
          <p:cNvPr id="17" name="content"/>
          <p:cNvSpPr txBox="1">
            <a:spLocks noGrp="1"/>
          </p:cNvSpPr>
          <p:nvPr>
            <p:ph type="body" idx="1" hasCustomPrompt="1"/>
          </p:nvPr>
        </p:nvSpPr>
        <p:spPr>
          <a:xfrm>
            <a:off x="919075" y="5143500"/>
            <a:ext cx="4656225" cy="3596463"/>
          </a:xfrm>
          <a:prstGeom prst="rect">
            <a:avLst/>
          </a:prstGeom>
          <a:solidFill>
            <a:schemeClr val="bg1"/>
          </a:solidFill>
          <a:effectLst>
            <a:outerShdw blurRad="50800" dist="38100" dir="2700000" algn="tl" rotWithShape="0">
              <a:prstClr val="black">
                <a:alpha val="40000"/>
              </a:prstClr>
            </a:outerShdw>
          </a:effectLst>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24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a:t>
            </a:r>
            <a:endParaRPr dirty="0"/>
          </a:p>
        </p:txBody>
      </p:sp>
      <p:sp>
        <p:nvSpPr>
          <p:cNvPr id="6" name="image">
            <a:extLst>
              <a:ext uri="{FF2B5EF4-FFF2-40B4-BE49-F238E27FC236}">
                <a16:creationId xmlns:a16="http://schemas.microsoft.com/office/drawing/2014/main" id="{37E3D27C-335F-2A82-45D0-E48FA5C20869}"/>
              </a:ext>
            </a:extLst>
          </p:cNvPr>
          <p:cNvSpPr>
            <a:spLocks noGrp="1"/>
          </p:cNvSpPr>
          <p:nvPr>
            <p:ph type="pic" sz="quarter" idx="12" hasCustomPrompt="1"/>
          </p:nvPr>
        </p:nvSpPr>
        <p:spPr>
          <a:xfrm>
            <a:off x="2223668" y="2553531"/>
            <a:ext cx="2047037" cy="2047037"/>
          </a:xfrm>
          <a:prstGeom prst="ellipse">
            <a:avLst/>
          </a:prstGeom>
        </p:spPr>
        <p:txBody>
          <a:bodyPr/>
          <a:lstStyle/>
          <a:p>
            <a:r>
              <a:rPr lang="en-AU" dirty="0"/>
              <a:t>2</a:t>
            </a:r>
          </a:p>
        </p:txBody>
      </p:sp>
      <p:sp>
        <p:nvSpPr>
          <p:cNvPr id="16" name="heading"/>
          <p:cNvSpPr txBox="1">
            <a:spLocks noGrp="1"/>
          </p:cNvSpPr>
          <p:nvPr>
            <p:ph type="title" hasCustomPrompt="1"/>
          </p:nvPr>
        </p:nvSpPr>
        <p:spPr>
          <a:xfrm>
            <a:off x="931000" y="1028700"/>
            <a:ext cx="14625600" cy="981900"/>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000">
                <a:latin typeface="Calibri" panose="020F0502020204030204" pitchFamily="34" charset="0"/>
                <a:cs typeface="Calibri" panose="020F0502020204030204" pitchFamily="34" charset="0"/>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en-AU" dirty="0"/>
              <a:t>0</a:t>
            </a:r>
            <a:endParaRPr dirty="0"/>
          </a:p>
        </p:txBody>
      </p:sp>
      <p:sp>
        <p:nvSpPr>
          <p:cNvPr id="2" name="image_attribution">
            <a:extLst>
              <a:ext uri="{FF2B5EF4-FFF2-40B4-BE49-F238E27FC236}">
                <a16:creationId xmlns:a16="http://schemas.microsoft.com/office/drawing/2014/main" id="{7D4BB170-9F09-7110-3CD4-AF58BD7B65E6}"/>
              </a:ext>
            </a:extLst>
          </p:cNvPr>
          <p:cNvSpPr>
            <a:spLocks noGrp="1"/>
          </p:cNvSpPr>
          <p:nvPr>
            <p:ph sz="quarter" idx="11" hasCustomPrompt="1"/>
          </p:nvPr>
        </p:nvSpPr>
        <p:spPr>
          <a:xfrm>
            <a:off x="12239625" y="9601200"/>
            <a:ext cx="5133975" cy="679450"/>
          </a:xfrm>
        </p:spPr>
        <p:txBody>
          <a:bodyPr>
            <a:normAutofit/>
          </a:bodyPr>
          <a:lstStyle>
            <a:lvl1pPr marL="76200" indent="0">
              <a:buNone/>
              <a:defRPr sz="1100"/>
            </a:lvl1pPr>
          </a:lstStyle>
          <a:p>
            <a:pPr lvl="0"/>
            <a:r>
              <a:rPr lang="en-US" dirty="0"/>
              <a:t>IMAGE_ATTRIBUTION</a:t>
            </a:r>
          </a:p>
        </p:txBody>
      </p:sp>
    </p:spTree>
    <p:extLst>
      <p:ext uri="{BB962C8B-B14F-4D97-AF65-F5344CB8AC3E}">
        <p14:creationId xmlns:p14="http://schemas.microsoft.com/office/powerpoint/2010/main" val="3837205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SIC_LAYOUT" preserve="1" userDrawn="1">
  <p:cSld name="1_BASIC_LAYOUT">
    <p:spTree>
      <p:nvGrpSpPr>
        <p:cNvPr id="1" name="Shape 15"/>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477E95E2-5F9A-CB34-90F6-EF198646E618}"/>
              </a:ext>
            </a:extLst>
          </p:cNvPr>
          <p:cNvGraphicFramePr>
            <a:graphicFrameLocks noChangeAspect="1"/>
          </p:cNvGraphicFramePr>
          <p:nvPr userDrawn="1">
            <p:custDataLst>
              <p:tags r:id="rId1"/>
            </p:custDataLst>
            <p:extLst>
              <p:ext uri="{D42A27DB-BD31-4B8C-83A1-F6EECF244321}">
                <p14:modId xmlns:p14="http://schemas.microsoft.com/office/powerpoint/2010/main" val="39807941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15" name="think-cell data - do not delete" hidden="1">
                        <a:extLst>
                          <a:ext uri="{FF2B5EF4-FFF2-40B4-BE49-F238E27FC236}">
                            <a16:creationId xmlns:a16="http://schemas.microsoft.com/office/drawing/2014/main" id="{477E95E2-5F9A-CB34-90F6-EF198646E61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8" name="logo"/>
          <p:cNvSpPr>
            <a:spLocks noGrp="1"/>
          </p:cNvSpPr>
          <p:nvPr>
            <p:ph type="pic" idx="2" hasCustomPrompt="1"/>
          </p:nvPr>
        </p:nvSpPr>
        <p:spPr>
          <a:xfrm>
            <a:off x="16002000" y="1027450"/>
            <a:ext cx="1371600" cy="1371900"/>
          </a:xfrm>
          <a:prstGeom prst="rect">
            <a:avLst/>
          </a:prstGeom>
          <a:noFill/>
          <a:ln>
            <a:noFill/>
          </a:ln>
        </p:spPr>
        <p:txBody>
          <a:bodyPr/>
          <a:lstStyle/>
          <a:p>
            <a:r>
              <a:rPr lang="en-US" dirty="0"/>
              <a:t>22</a:t>
            </a:r>
          </a:p>
        </p:txBody>
      </p:sp>
      <p:sp>
        <p:nvSpPr>
          <p:cNvPr id="6" name="image">
            <a:extLst>
              <a:ext uri="{FF2B5EF4-FFF2-40B4-BE49-F238E27FC236}">
                <a16:creationId xmlns:a16="http://schemas.microsoft.com/office/drawing/2014/main" id="{37E3D27C-335F-2A82-45D0-E48FA5C20869}"/>
              </a:ext>
            </a:extLst>
          </p:cNvPr>
          <p:cNvSpPr>
            <a:spLocks noGrp="1"/>
          </p:cNvSpPr>
          <p:nvPr>
            <p:ph type="pic" sz="quarter" idx="12" hasCustomPrompt="1"/>
          </p:nvPr>
        </p:nvSpPr>
        <p:spPr>
          <a:xfrm>
            <a:off x="931000" y="2747907"/>
            <a:ext cx="4656225" cy="2047037"/>
          </a:xfrm>
        </p:spPr>
        <p:txBody>
          <a:bodyPr/>
          <a:lstStyle/>
          <a:p>
            <a:r>
              <a:rPr lang="en-AU" dirty="0"/>
              <a:t>2</a:t>
            </a:r>
          </a:p>
        </p:txBody>
      </p:sp>
      <p:sp>
        <p:nvSpPr>
          <p:cNvPr id="22" name="background_block">
            <a:extLst>
              <a:ext uri="{FF2B5EF4-FFF2-40B4-BE49-F238E27FC236}">
                <a16:creationId xmlns:a16="http://schemas.microsoft.com/office/drawing/2014/main" id="{D41494DB-BB2C-1488-7FA7-14252B9BB5EA}"/>
              </a:ext>
            </a:extLst>
          </p:cNvPr>
          <p:cNvSpPr>
            <a:spLocks noGrp="1"/>
          </p:cNvSpPr>
          <p:nvPr>
            <p:ph sz="quarter" idx="18"/>
          </p:nvPr>
        </p:nvSpPr>
        <p:spPr>
          <a:xfrm>
            <a:off x="0" y="0"/>
            <a:ext cx="361950" cy="10287000"/>
          </a:xfrm>
          <a:solidFill>
            <a:schemeClr val="bg1">
              <a:lumMod val="95000"/>
            </a:schemeClr>
          </a:solidFill>
          <a:ln>
            <a:noFill/>
          </a:ln>
        </p:spPr>
        <p:txBody>
          <a:bodyPr/>
          <a:lstStyle>
            <a:lvl1pPr marL="76200" indent="0">
              <a:buNone/>
              <a:defRPr/>
            </a:lvl1pPr>
          </a:lstStyle>
          <a:p>
            <a:pPr lvl="0"/>
            <a:endParaRPr lang="en-AU" dirty="0"/>
          </a:p>
        </p:txBody>
      </p:sp>
      <p:sp>
        <p:nvSpPr>
          <p:cNvPr id="25" name="content_3">
            <a:extLst>
              <a:ext uri="{FF2B5EF4-FFF2-40B4-BE49-F238E27FC236}">
                <a16:creationId xmlns:a16="http://schemas.microsoft.com/office/drawing/2014/main" id="{A0A92251-08F7-740D-70BE-AE9F66EC98FA}"/>
              </a:ext>
            </a:extLst>
          </p:cNvPr>
          <p:cNvSpPr txBox="1">
            <a:spLocks noGrp="1"/>
          </p:cNvSpPr>
          <p:nvPr>
            <p:ph type="body" idx="21" hasCustomPrompt="1"/>
          </p:nvPr>
        </p:nvSpPr>
        <p:spPr>
          <a:xfrm>
            <a:off x="11357186" y="5143500"/>
            <a:ext cx="4656225" cy="4457724"/>
          </a:xfrm>
          <a:prstGeom prst="rect">
            <a:avLst/>
          </a:prstGeom>
          <a:solidFill>
            <a:schemeClr val="bg1"/>
          </a:solidFill>
          <a:effectLst>
            <a:outerShdw blurRad="50800" dist="38100" dir="2700000" algn="tl" rotWithShape="0">
              <a:prstClr val="black">
                <a:alpha val="40000"/>
              </a:prstClr>
            </a:outerShdw>
          </a:effectLst>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24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19</a:t>
            </a:r>
            <a:endParaRPr dirty="0"/>
          </a:p>
        </p:txBody>
      </p:sp>
      <p:sp>
        <p:nvSpPr>
          <p:cNvPr id="26" name="image_3">
            <a:extLst>
              <a:ext uri="{FF2B5EF4-FFF2-40B4-BE49-F238E27FC236}">
                <a16:creationId xmlns:a16="http://schemas.microsoft.com/office/drawing/2014/main" id="{989A4AD0-78D2-7CB1-A52C-254E41F679FA}"/>
              </a:ext>
            </a:extLst>
          </p:cNvPr>
          <p:cNvSpPr>
            <a:spLocks noGrp="1"/>
          </p:cNvSpPr>
          <p:nvPr>
            <p:ph type="pic" sz="quarter" idx="22" hasCustomPrompt="1"/>
          </p:nvPr>
        </p:nvSpPr>
        <p:spPr>
          <a:xfrm>
            <a:off x="11357186" y="2747905"/>
            <a:ext cx="4644814" cy="2047037"/>
          </a:xfrm>
        </p:spPr>
        <p:txBody>
          <a:bodyPr/>
          <a:lstStyle/>
          <a:p>
            <a:r>
              <a:rPr lang="en-AU" dirty="0"/>
              <a:t>18</a:t>
            </a:r>
          </a:p>
        </p:txBody>
      </p:sp>
      <p:sp>
        <p:nvSpPr>
          <p:cNvPr id="23" name="content_2">
            <a:extLst>
              <a:ext uri="{FF2B5EF4-FFF2-40B4-BE49-F238E27FC236}">
                <a16:creationId xmlns:a16="http://schemas.microsoft.com/office/drawing/2014/main" id="{32C7D559-D1EE-DBF8-7D21-FD5B68299FB8}"/>
              </a:ext>
            </a:extLst>
          </p:cNvPr>
          <p:cNvSpPr txBox="1">
            <a:spLocks noGrp="1"/>
          </p:cNvSpPr>
          <p:nvPr>
            <p:ph type="body" idx="19" hasCustomPrompt="1"/>
          </p:nvPr>
        </p:nvSpPr>
        <p:spPr>
          <a:xfrm>
            <a:off x="6119813" y="5143500"/>
            <a:ext cx="4656225" cy="4457724"/>
          </a:xfrm>
          <a:prstGeom prst="rect">
            <a:avLst/>
          </a:prstGeom>
          <a:solidFill>
            <a:schemeClr val="bg1"/>
          </a:solidFill>
          <a:effectLst>
            <a:outerShdw blurRad="50800" dist="38100" dir="2700000" algn="tl" rotWithShape="0">
              <a:prstClr val="black">
                <a:alpha val="40000"/>
              </a:prstClr>
            </a:outerShdw>
          </a:effectLst>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24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21</a:t>
            </a:r>
            <a:endParaRPr dirty="0"/>
          </a:p>
        </p:txBody>
      </p:sp>
      <p:sp>
        <p:nvSpPr>
          <p:cNvPr id="24" name="image_2">
            <a:extLst>
              <a:ext uri="{FF2B5EF4-FFF2-40B4-BE49-F238E27FC236}">
                <a16:creationId xmlns:a16="http://schemas.microsoft.com/office/drawing/2014/main" id="{15E11F02-F723-E887-1059-7D8B547CC1F7}"/>
              </a:ext>
            </a:extLst>
          </p:cNvPr>
          <p:cNvSpPr>
            <a:spLocks noGrp="1"/>
          </p:cNvSpPr>
          <p:nvPr>
            <p:ph type="pic" sz="quarter" idx="20" hasCustomPrompt="1"/>
          </p:nvPr>
        </p:nvSpPr>
        <p:spPr>
          <a:xfrm>
            <a:off x="6098390" y="2747906"/>
            <a:ext cx="4677648" cy="2047037"/>
          </a:xfrm>
        </p:spPr>
        <p:txBody>
          <a:bodyPr/>
          <a:lstStyle/>
          <a:p>
            <a:r>
              <a:rPr lang="en-AU" dirty="0"/>
              <a:t>12</a:t>
            </a:r>
          </a:p>
        </p:txBody>
      </p:sp>
      <p:sp>
        <p:nvSpPr>
          <p:cNvPr id="17" name="content"/>
          <p:cNvSpPr txBox="1">
            <a:spLocks noGrp="1"/>
          </p:cNvSpPr>
          <p:nvPr>
            <p:ph type="body" idx="1" hasCustomPrompt="1"/>
          </p:nvPr>
        </p:nvSpPr>
        <p:spPr>
          <a:xfrm>
            <a:off x="919075" y="5143500"/>
            <a:ext cx="4656225" cy="4457724"/>
          </a:xfrm>
          <a:prstGeom prst="rect">
            <a:avLst/>
          </a:prstGeom>
          <a:solidFill>
            <a:schemeClr val="bg1"/>
          </a:solidFill>
          <a:effectLst>
            <a:outerShdw blurRad="50800" dist="38100" dir="2700000" algn="tl" rotWithShape="0">
              <a:prstClr val="black">
                <a:alpha val="40000"/>
              </a:prstClr>
            </a:outerShdw>
          </a:effectLst>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24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a:t>
            </a:r>
            <a:endParaRPr dirty="0"/>
          </a:p>
        </p:txBody>
      </p:sp>
      <p:sp>
        <p:nvSpPr>
          <p:cNvPr id="16" name="heading"/>
          <p:cNvSpPr txBox="1">
            <a:spLocks noGrp="1"/>
          </p:cNvSpPr>
          <p:nvPr>
            <p:ph type="title" hasCustomPrompt="1"/>
          </p:nvPr>
        </p:nvSpPr>
        <p:spPr>
          <a:xfrm>
            <a:off x="931000" y="1028700"/>
            <a:ext cx="14625600" cy="981900"/>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000">
                <a:latin typeface="Calibri" panose="020F0502020204030204" pitchFamily="34" charset="0"/>
                <a:cs typeface="Calibri" panose="020F0502020204030204" pitchFamily="34" charset="0"/>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en-AU" dirty="0"/>
              <a:t>0</a:t>
            </a:r>
            <a:endParaRPr dirty="0"/>
          </a:p>
        </p:txBody>
      </p:sp>
    </p:spTree>
    <p:extLst>
      <p:ext uri="{BB962C8B-B14F-4D97-AF65-F5344CB8AC3E}">
        <p14:creationId xmlns:p14="http://schemas.microsoft.com/office/powerpoint/2010/main" val="1831926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SIC_LAYOUT" preserve="1" userDrawn="1">
  <p:cSld name="1_BASIC_LAYOUT">
    <p:spTree>
      <p:nvGrpSpPr>
        <p:cNvPr id="1" name="Shape 15"/>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477E95E2-5F9A-CB34-90F6-EF198646E618}"/>
              </a:ext>
            </a:extLst>
          </p:cNvPr>
          <p:cNvGraphicFramePr>
            <a:graphicFrameLocks noChangeAspect="1"/>
          </p:cNvGraphicFramePr>
          <p:nvPr userDrawn="1">
            <p:custDataLst>
              <p:tags r:id="rId1"/>
            </p:custDataLst>
            <p:extLst>
              <p:ext uri="{D42A27DB-BD31-4B8C-83A1-F6EECF244321}">
                <p14:modId xmlns:p14="http://schemas.microsoft.com/office/powerpoint/2010/main" val="39807941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15" name="think-cell data - do not delete" hidden="1">
                        <a:extLst>
                          <a:ext uri="{FF2B5EF4-FFF2-40B4-BE49-F238E27FC236}">
                            <a16:creationId xmlns:a16="http://schemas.microsoft.com/office/drawing/2014/main" id="{477E95E2-5F9A-CB34-90F6-EF198646E61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1" name="content_4">
            <a:extLst>
              <a:ext uri="{FF2B5EF4-FFF2-40B4-BE49-F238E27FC236}">
                <a16:creationId xmlns:a16="http://schemas.microsoft.com/office/drawing/2014/main" id="{97130B1B-4ED5-07BD-72B7-007C1D1E0682}"/>
              </a:ext>
            </a:extLst>
          </p:cNvPr>
          <p:cNvSpPr txBox="1">
            <a:spLocks noGrp="1"/>
          </p:cNvSpPr>
          <p:nvPr>
            <p:ph type="body" idx="25" hasCustomPrompt="1"/>
          </p:nvPr>
        </p:nvSpPr>
        <p:spPr>
          <a:xfrm>
            <a:off x="13473932" y="4432299"/>
            <a:ext cx="3899668" cy="5168925"/>
          </a:xfrm>
          <a:prstGeom prst="rect">
            <a:avLst/>
          </a:prstGeom>
          <a:solidFill>
            <a:schemeClr val="bg1"/>
          </a:solidFill>
          <a:effectLst>
            <a:outerShdw blurRad="50800" dist="38100" dir="2700000" algn="tl" rotWithShape="0">
              <a:prstClr val="black">
                <a:alpha val="40000"/>
              </a:prstClr>
            </a:outerShdw>
          </a:effectLst>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24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25</a:t>
            </a:r>
            <a:endParaRPr dirty="0"/>
          </a:p>
        </p:txBody>
      </p:sp>
      <p:sp>
        <p:nvSpPr>
          <p:cNvPr id="22" name="image_4">
            <a:extLst>
              <a:ext uri="{FF2B5EF4-FFF2-40B4-BE49-F238E27FC236}">
                <a16:creationId xmlns:a16="http://schemas.microsoft.com/office/drawing/2014/main" id="{4D333938-660B-24CF-7672-26505437B266}"/>
              </a:ext>
            </a:extLst>
          </p:cNvPr>
          <p:cNvSpPr>
            <a:spLocks noGrp="1"/>
          </p:cNvSpPr>
          <p:nvPr>
            <p:ph type="pic" sz="quarter" idx="26" hasCustomPrompt="1"/>
          </p:nvPr>
        </p:nvSpPr>
        <p:spPr>
          <a:xfrm>
            <a:off x="13473932" y="2685574"/>
            <a:ext cx="3899668" cy="1460500"/>
          </a:xfrm>
          <a:prstGeom prst="rect">
            <a:avLst/>
          </a:prstGeom>
        </p:spPr>
        <p:txBody>
          <a:bodyPr/>
          <a:lstStyle/>
          <a:p>
            <a:r>
              <a:rPr lang="en-AU" dirty="0"/>
              <a:t>23</a:t>
            </a:r>
          </a:p>
        </p:txBody>
      </p:sp>
      <p:sp>
        <p:nvSpPr>
          <p:cNvPr id="12" name="content_3">
            <a:extLst>
              <a:ext uri="{FF2B5EF4-FFF2-40B4-BE49-F238E27FC236}">
                <a16:creationId xmlns:a16="http://schemas.microsoft.com/office/drawing/2014/main" id="{4EC85EFB-1D00-34F3-DEFC-3D132152607F}"/>
              </a:ext>
            </a:extLst>
          </p:cNvPr>
          <p:cNvSpPr txBox="1">
            <a:spLocks noGrp="1"/>
          </p:cNvSpPr>
          <p:nvPr>
            <p:ph type="body" idx="22" hasCustomPrompt="1"/>
          </p:nvPr>
        </p:nvSpPr>
        <p:spPr>
          <a:xfrm>
            <a:off x="9288980" y="4432299"/>
            <a:ext cx="3899668" cy="5168925"/>
          </a:xfrm>
          <a:prstGeom prst="rect">
            <a:avLst/>
          </a:prstGeom>
          <a:solidFill>
            <a:schemeClr val="bg1"/>
          </a:solidFill>
          <a:effectLst>
            <a:outerShdw blurRad="50800" dist="38100" dir="2700000" algn="tl" rotWithShape="0">
              <a:prstClr val="black">
                <a:alpha val="40000"/>
              </a:prstClr>
            </a:outerShdw>
          </a:effectLst>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24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22</a:t>
            </a:r>
            <a:endParaRPr dirty="0"/>
          </a:p>
        </p:txBody>
      </p:sp>
      <p:sp>
        <p:nvSpPr>
          <p:cNvPr id="13" name="image_3">
            <a:extLst>
              <a:ext uri="{FF2B5EF4-FFF2-40B4-BE49-F238E27FC236}">
                <a16:creationId xmlns:a16="http://schemas.microsoft.com/office/drawing/2014/main" id="{EA08CF17-561F-6A45-B311-DF3E79243E67}"/>
              </a:ext>
            </a:extLst>
          </p:cNvPr>
          <p:cNvSpPr>
            <a:spLocks noGrp="1"/>
          </p:cNvSpPr>
          <p:nvPr>
            <p:ph type="pic" sz="quarter" idx="23" hasCustomPrompt="1"/>
          </p:nvPr>
        </p:nvSpPr>
        <p:spPr>
          <a:xfrm>
            <a:off x="9288980" y="2685574"/>
            <a:ext cx="3899668" cy="1460500"/>
          </a:xfrm>
          <a:prstGeom prst="rect">
            <a:avLst/>
          </a:prstGeom>
        </p:spPr>
        <p:txBody>
          <a:bodyPr/>
          <a:lstStyle/>
          <a:p>
            <a:r>
              <a:rPr lang="en-AU" dirty="0"/>
              <a:t>20</a:t>
            </a:r>
          </a:p>
        </p:txBody>
      </p:sp>
      <p:sp>
        <p:nvSpPr>
          <p:cNvPr id="2" name="content_2">
            <a:extLst>
              <a:ext uri="{FF2B5EF4-FFF2-40B4-BE49-F238E27FC236}">
                <a16:creationId xmlns:a16="http://schemas.microsoft.com/office/drawing/2014/main" id="{B72C5E58-53F4-0EA6-D32E-ADEF51F174DB}"/>
              </a:ext>
            </a:extLst>
          </p:cNvPr>
          <p:cNvSpPr txBox="1">
            <a:spLocks noGrp="1"/>
          </p:cNvSpPr>
          <p:nvPr>
            <p:ph type="body" idx="19" hasCustomPrompt="1"/>
          </p:nvPr>
        </p:nvSpPr>
        <p:spPr>
          <a:xfrm>
            <a:off x="5104028" y="4432299"/>
            <a:ext cx="3899668" cy="5168925"/>
          </a:xfrm>
          <a:prstGeom prst="rect">
            <a:avLst/>
          </a:prstGeom>
          <a:solidFill>
            <a:schemeClr val="bg1"/>
          </a:solidFill>
          <a:effectLst>
            <a:outerShdw blurRad="50800" dist="38100" dir="2700000" algn="tl" rotWithShape="0">
              <a:prstClr val="black">
                <a:alpha val="40000"/>
              </a:prstClr>
            </a:outerShdw>
          </a:effectLst>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24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19</a:t>
            </a:r>
            <a:endParaRPr dirty="0"/>
          </a:p>
        </p:txBody>
      </p:sp>
      <p:sp>
        <p:nvSpPr>
          <p:cNvPr id="5" name="image_2">
            <a:extLst>
              <a:ext uri="{FF2B5EF4-FFF2-40B4-BE49-F238E27FC236}">
                <a16:creationId xmlns:a16="http://schemas.microsoft.com/office/drawing/2014/main" id="{548E7E5D-1895-B2EB-B13F-C15207C4095B}"/>
              </a:ext>
            </a:extLst>
          </p:cNvPr>
          <p:cNvSpPr>
            <a:spLocks noGrp="1"/>
          </p:cNvSpPr>
          <p:nvPr>
            <p:ph type="pic" sz="quarter" idx="20" hasCustomPrompt="1"/>
          </p:nvPr>
        </p:nvSpPr>
        <p:spPr>
          <a:xfrm>
            <a:off x="5104028" y="2685574"/>
            <a:ext cx="3899668" cy="1460500"/>
          </a:xfrm>
          <a:prstGeom prst="rect">
            <a:avLst/>
          </a:prstGeom>
        </p:spPr>
        <p:txBody>
          <a:bodyPr/>
          <a:lstStyle/>
          <a:p>
            <a:r>
              <a:rPr lang="en-AU" dirty="0"/>
              <a:t>12</a:t>
            </a:r>
          </a:p>
        </p:txBody>
      </p:sp>
      <p:sp>
        <p:nvSpPr>
          <p:cNvPr id="18" name="logo"/>
          <p:cNvSpPr>
            <a:spLocks noGrp="1"/>
          </p:cNvSpPr>
          <p:nvPr>
            <p:ph type="pic" idx="2" hasCustomPrompt="1"/>
          </p:nvPr>
        </p:nvSpPr>
        <p:spPr>
          <a:xfrm>
            <a:off x="16002000" y="1027450"/>
            <a:ext cx="1371600" cy="1371900"/>
          </a:xfrm>
          <a:prstGeom prst="rect">
            <a:avLst/>
          </a:prstGeom>
          <a:noFill/>
          <a:ln>
            <a:noFill/>
          </a:ln>
        </p:spPr>
        <p:txBody>
          <a:bodyPr/>
          <a:lstStyle/>
          <a:p>
            <a:r>
              <a:rPr lang="en-US" dirty="0"/>
              <a:t>26</a:t>
            </a:r>
          </a:p>
        </p:txBody>
      </p:sp>
      <p:sp>
        <p:nvSpPr>
          <p:cNvPr id="6" name="image">
            <a:extLst>
              <a:ext uri="{FF2B5EF4-FFF2-40B4-BE49-F238E27FC236}">
                <a16:creationId xmlns:a16="http://schemas.microsoft.com/office/drawing/2014/main" id="{37E3D27C-335F-2A82-45D0-E48FA5C20869}"/>
              </a:ext>
            </a:extLst>
          </p:cNvPr>
          <p:cNvSpPr>
            <a:spLocks noGrp="1"/>
          </p:cNvSpPr>
          <p:nvPr>
            <p:ph type="pic" sz="quarter" idx="12" hasCustomPrompt="1"/>
          </p:nvPr>
        </p:nvSpPr>
        <p:spPr>
          <a:xfrm>
            <a:off x="919076" y="2685574"/>
            <a:ext cx="3899668" cy="1460500"/>
          </a:xfrm>
          <a:prstGeom prst="rect">
            <a:avLst/>
          </a:prstGeom>
        </p:spPr>
        <p:txBody>
          <a:bodyPr/>
          <a:lstStyle/>
          <a:p>
            <a:r>
              <a:rPr lang="en-AU" dirty="0"/>
              <a:t>2</a:t>
            </a:r>
          </a:p>
        </p:txBody>
      </p:sp>
      <p:sp>
        <p:nvSpPr>
          <p:cNvPr id="17" name="content"/>
          <p:cNvSpPr txBox="1">
            <a:spLocks noGrp="1"/>
          </p:cNvSpPr>
          <p:nvPr>
            <p:ph type="body" idx="1" hasCustomPrompt="1"/>
          </p:nvPr>
        </p:nvSpPr>
        <p:spPr>
          <a:xfrm>
            <a:off x="919076" y="4432299"/>
            <a:ext cx="3899668" cy="5168925"/>
          </a:xfrm>
          <a:prstGeom prst="rect">
            <a:avLst/>
          </a:prstGeom>
          <a:solidFill>
            <a:schemeClr val="bg1"/>
          </a:solidFill>
          <a:effectLst>
            <a:outerShdw blurRad="50800" dist="38100" dir="2700000" algn="tl" rotWithShape="0">
              <a:prstClr val="black">
                <a:alpha val="40000"/>
              </a:prstClr>
            </a:outerShdw>
          </a:effectLst>
        </p:spPr>
        <p:txBody>
          <a:bodyPr spcFirstLastPara="1" wrap="square" lIns="0" tIns="91425" rIns="91425" bIns="91425" anchor="t" anchorCtr="0">
            <a:normAutofit/>
          </a:bodyPr>
          <a:lstStyle>
            <a:lvl1pPr marL="457200" lvl="0" indent="-381000" rtl="0">
              <a:spcBef>
                <a:spcPts val="0"/>
              </a:spcBef>
              <a:spcAft>
                <a:spcPts val="0"/>
              </a:spcAft>
              <a:buSzPts val="2400"/>
              <a:buFont typeface="Roboto Light"/>
              <a:buChar char="●"/>
              <a:defRPr sz="24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a:t>
            </a:r>
            <a:endParaRPr dirty="0"/>
          </a:p>
        </p:txBody>
      </p:sp>
      <p:sp>
        <p:nvSpPr>
          <p:cNvPr id="16" name="heading"/>
          <p:cNvSpPr txBox="1">
            <a:spLocks noGrp="1"/>
          </p:cNvSpPr>
          <p:nvPr>
            <p:ph type="title" hasCustomPrompt="1"/>
          </p:nvPr>
        </p:nvSpPr>
        <p:spPr>
          <a:xfrm>
            <a:off x="931000" y="1028700"/>
            <a:ext cx="14625600" cy="981900"/>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000">
                <a:latin typeface="Calibri" panose="020F0502020204030204" pitchFamily="34" charset="0"/>
                <a:cs typeface="Calibri" panose="020F0502020204030204" pitchFamily="34" charset="0"/>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en-AU" dirty="0"/>
              <a:t>0</a:t>
            </a:r>
            <a:endParaRPr dirty="0"/>
          </a:p>
        </p:txBody>
      </p:sp>
      <p:sp>
        <p:nvSpPr>
          <p:cNvPr id="3" name="background_block">
            <a:extLst>
              <a:ext uri="{FF2B5EF4-FFF2-40B4-BE49-F238E27FC236}">
                <a16:creationId xmlns:a16="http://schemas.microsoft.com/office/drawing/2014/main" id="{D430C6F0-E30A-7BAF-6C33-C5B5211D4BEF}"/>
              </a:ext>
            </a:extLst>
          </p:cNvPr>
          <p:cNvSpPr>
            <a:spLocks noGrp="1"/>
          </p:cNvSpPr>
          <p:nvPr>
            <p:ph sz="quarter" idx="10" hasCustomPrompt="1"/>
          </p:nvPr>
        </p:nvSpPr>
        <p:spPr>
          <a:xfrm>
            <a:off x="0" y="9887448"/>
            <a:ext cx="18286412" cy="399551"/>
          </a:xfrm>
          <a:solidFill>
            <a:schemeClr val="bg1">
              <a:lumMod val="95000"/>
            </a:schemeClr>
          </a:solidFill>
          <a:ln>
            <a:noFill/>
          </a:ln>
        </p:spPr>
        <p:txBody>
          <a:bodyPr/>
          <a:lstStyle>
            <a:lvl1pPr marL="76200" indent="0">
              <a:buNone/>
              <a:defRPr/>
            </a:lvl1pPr>
          </a:lstStyle>
          <a:p>
            <a:pPr lvl="0"/>
            <a:r>
              <a:rPr lang="en-AU" dirty="0"/>
              <a:t>10</a:t>
            </a:r>
          </a:p>
        </p:txBody>
      </p:sp>
    </p:spTree>
    <p:extLst>
      <p:ext uri="{BB962C8B-B14F-4D97-AF65-F5344CB8AC3E}">
        <p14:creationId xmlns:p14="http://schemas.microsoft.com/office/powerpoint/2010/main" val="1807346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HALF_WITH_IMAGE_RIGHT" preserve="1" userDrawn="1">
  <p:cSld name="1_HALF_WITH_IMAGE_RIGHT">
    <p:spTree>
      <p:nvGrpSpPr>
        <p:cNvPr id="1" name="Shape 34"/>
        <p:cNvGrpSpPr/>
        <p:nvPr/>
      </p:nvGrpSpPr>
      <p:grpSpPr>
        <a:xfrm>
          <a:off x="0" y="0"/>
          <a:ext cx="0" cy="0"/>
          <a:chOff x="0" y="0"/>
          <a:chExt cx="0" cy="0"/>
        </a:xfrm>
      </p:grpSpPr>
      <p:graphicFrame>
        <p:nvGraphicFramePr>
          <p:cNvPr id="2" name="think-cell data - do not delete">
            <a:extLst>
              <a:ext uri="{FF2B5EF4-FFF2-40B4-BE49-F238E27FC236}">
                <a16:creationId xmlns:a16="http://schemas.microsoft.com/office/drawing/2014/main" id="{1EBEFA8E-76DC-F156-F2C1-98BAF0645D99}"/>
              </a:ext>
            </a:extLst>
          </p:cNvPr>
          <p:cNvGraphicFramePr>
            <a:graphicFrameLocks noChangeAspect="1"/>
          </p:cNvGraphicFramePr>
          <p:nvPr userDrawn="1">
            <p:custDataLst>
              <p:tags r:id="rId1"/>
            </p:custDataLst>
            <p:extLst>
              <p:ext uri="{D42A27DB-BD31-4B8C-83A1-F6EECF244321}">
                <p14:modId xmlns:p14="http://schemas.microsoft.com/office/powerpoint/2010/main" val="382332525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hidden="1">
                        <a:extLst>
                          <a:ext uri="{FF2B5EF4-FFF2-40B4-BE49-F238E27FC236}">
                            <a16:creationId xmlns:a16="http://schemas.microsoft.com/office/drawing/2014/main" id="{1EBEFA8E-76DC-F156-F2C1-98BAF0645D9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7" name="content"/>
          <p:cNvSpPr txBox="1">
            <a:spLocks noGrp="1"/>
          </p:cNvSpPr>
          <p:nvPr>
            <p:ph type="body" idx="1" hasCustomPrompt="1"/>
          </p:nvPr>
        </p:nvSpPr>
        <p:spPr>
          <a:xfrm>
            <a:off x="919075" y="3429000"/>
            <a:ext cx="4624475" cy="6172200"/>
          </a:xfrm>
          <a:prstGeom prst="rect">
            <a:avLst/>
          </a:prstGeom>
        </p:spPr>
        <p:txBody>
          <a:bodyPr spcFirstLastPara="1" wrap="square" lIns="0" tIns="91425" rIns="91425" bIns="91425" anchor="t" anchorCtr="0">
            <a:normAutofit/>
          </a:bodyPr>
          <a:lstStyle>
            <a:lvl1pPr marL="457200" lvl="0" indent="-381000" rtl="0">
              <a:spcBef>
                <a:spcPts val="0"/>
              </a:spcBef>
              <a:spcAft>
                <a:spcPts val="0"/>
              </a:spcAft>
              <a:buSzPct val="100000"/>
              <a:buFont typeface="Arial" panose="020B0604020202020204" pitchFamily="34" charset="0"/>
              <a:buChar char="•"/>
              <a:defRPr sz="36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r>
              <a:rPr lang="en-AU" dirty="0"/>
              <a:t>1</a:t>
            </a:r>
            <a:endParaRPr dirty="0"/>
          </a:p>
        </p:txBody>
      </p:sp>
      <p:sp>
        <p:nvSpPr>
          <p:cNvPr id="38" name="heading"/>
          <p:cNvSpPr txBox="1">
            <a:spLocks noGrp="1"/>
          </p:cNvSpPr>
          <p:nvPr>
            <p:ph type="title" hasCustomPrompt="1"/>
          </p:nvPr>
        </p:nvSpPr>
        <p:spPr>
          <a:xfrm>
            <a:off x="6994357" y="1028700"/>
            <a:ext cx="10374479" cy="982663"/>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Calibri" panose="020F0502020204030204" pitchFamily="34" charset="0"/>
                <a:cs typeface="Calibri" panose="020F0502020204030204" pitchFamily="34" charset="0"/>
              </a:defRPr>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r>
              <a:rPr lang="en-AU" dirty="0"/>
              <a:t>0</a:t>
            </a:r>
            <a:endParaRPr dirty="0"/>
          </a:p>
        </p:txBody>
      </p:sp>
      <p:sp>
        <p:nvSpPr>
          <p:cNvPr id="3" name="logo">
            <a:extLst>
              <a:ext uri="{FF2B5EF4-FFF2-40B4-BE49-F238E27FC236}">
                <a16:creationId xmlns:a16="http://schemas.microsoft.com/office/drawing/2014/main" id="{0426F7FC-2911-8DC3-44D1-262A322C3C39}"/>
              </a:ext>
            </a:extLst>
          </p:cNvPr>
          <p:cNvSpPr>
            <a:spLocks noGrp="1"/>
          </p:cNvSpPr>
          <p:nvPr>
            <p:ph type="pic" idx="3" hasCustomPrompt="1"/>
          </p:nvPr>
        </p:nvSpPr>
        <p:spPr>
          <a:xfrm>
            <a:off x="919163" y="638850"/>
            <a:ext cx="1371600" cy="1371900"/>
          </a:xfrm>
          <a:prstGeom prst="rect">
            <a:avLst/>
          </a:prstGeom>
          <a:noFill/>
          <a:ln>
            <a:noFill/>
          </a:ln>
        </p:spPr>
        <p:txBody>
          <a:bodyPr/>
          <a:lstStyle/>
          <a:p>
            <a:r>
              <a:rPr lang="en-US" dirty="0"/>
              <a:t>2</a:t>
            </a:r>
          </a:p>
        </p:txBody>
      </p:sp>
      <p:sp>
        <p:nvSpPr>
          <p:cNvPr id="4" name="chart_attribution">
            <a:extLst>
              <a:ext uri="{FF2B5EF4-FFF2-40B4-BE49-F238E27FC236}">
                <a16:creationId xmlns:a16="http://schemas.microsoft.com/office/drawing/2014/main" id="{21B0C253-932F-B3BD-E206-97C92A0A7EAC}"/>
              </a:ext>
            </a:extLst>
          </p:cNvPr>
          <p:cNvSpPr>
            <a:spLocks noGrp="1"/>
          </p:cNvSpPr>
          <p:nvPr>
            <p:ph sz="quarter" idx="11" hasCustomPrompt="1"/>
          </p:nvPr>
        </p:nvSpPr>
        <p:spPr>
          <a:xfrm>
            <a:off x="6969124" y="9601200"/>
            <a:ext cx="10404476" cy="679450"/>
          </a:xfrm>
        </p:spPr>
        <p:txBody>
          <a:bodyPr>
            <a:normAutofit/>
          </a:bodyPr>
          <a:lstStyle>
            <a:lvl1pPr marL="76200" indent="0">
              <a:buNone/>
              <a:defRPr sz="1100"/>
            </a:lvl1pPr>
          </a:lstStyle>
          <a:p>
            <a:pPr lvl="0"/>
            <a:r>
              <a:rPr lang="en-US" dirty="0"/>
              <a:t>IMAGE_ATTRIBUTION</a:t>
            </a:r>
          </a:p>
        </p:txBody>
      </p:sp>
      <p:sp>
        <p:nvSpPr>
          <p:cNvPr id="5" name="chart_heading">
            <a:extLst>
              <a:ext uri="{FF2B5EF4-FFF2-40B4-BE49-F238E27FC236}">
                <a16:creationId xmlns:a16="http://schemas.microsoft.com/office/drawing/2014/main" id="{9A3D5285-BC74-616C-FC2D-82173282C05C}"/>
              </a:ext>
            </a:extLst>
          </p:cNvPr>
          <p:cNvSpPr>
            <a:spLocks noGrp="1"/>
          </p:cNvSpPr>
          <p:nvPr>
            <p:ph sz="quarter" idx="12" hasCustomPrompt="1"/>
          </p:nvPr>
        </p:nvSpPr>
        <p:spPr>
          <a:xfrm>
            <a:off x="6994357" y="2263775"/>
            <a:ext cx="10399712" cy="738188"/>
          </a:xfrm>
        </p:spPr>
        <p:txBody>
          <a:bodyPr/>
          <a:lstStyle>
            <a:lvl1pPr marL="76200" indent="0">
              <a:buNone/>
              <a:defRPr>
                <a:latin typeface="Calibri" panose="020F0502020204030204" pitchFamily="34" charset="0"/>
                <a:cs typeface="Calibri" panose="020F0502020204030204" pitchFamily="34" charset="0"/>
              </a:defRPr>
            </a:lvl1pPr>
          </a:lstStyle>
          <a:p>
            <a:pPr lvl="0"/>
            <a:r>
              <a:rPr lang="en-GB" dirty="0"/>
              <a:t>Chart Title</a:t>
            </a:r>
          </a:p>
        </p:txBody>
      </p:sp>
      <p:sp>
        <p:nvSpPr>
          <p:cNvPr id="6" name="chart_background">
            <a:extLst>
              <a:ext uri="{FF2B5EF4-FFF2-40B4-BE49-F238E27FC236}">
                <a16:creationId xmlns:a16="http://schemas.microsoft.com/office/drawing/2014/main" id="{5F36563A-2106-69C5-E8E9-27FA96DE8028}"/>
              </a:ext>
            </a:extLst>
          </p:cNvPr>
          <p:cNvSpPr>
            <a:spLocks noGrp="1"/>
          </p:cNvSpPr>
          <p:nvPr>
            <p:ph sz="quarter" idx="13"/>
          </p:nvPr>
        </p:nvSpPr>
        <p:spPr>
          <a:xfrm>
            <a:off x="6994357" y="3429000"/>
            <a:ext cx="10399712" cy="5918200"/>
          </a:xfrm>
          <a:solidFill>
            <a:schemeClr val="bg1"/>
          </a:solidFill>
          <a:effectLst>
            <a:outerShdw blurRad="127000" dist="38100" dir="2700000" algn="tl" rotWithShape="0">
              <a:prstClr val="black">
                <a:alpha val="40000"/>
              </a:prstClr>
            </a:outerShdw>
          </a:effectLst>
        </p:spPr>
        <p:txBody>
          <a:bodyPr/>
          <a:lstStyle>
            <a:lvl1pPr marL="76200" indent="0">
              <a:buNone/>
              <a:defRPr/>
            </a:lvl1pPr>
          </a:lstStyle>
          <a:p>
            <a:pPr lvl="0"/>
            <a:endParaRPr lang="en-US" dirty="0"/>
          </a:p>
        </p:txBody>
      </p:sp>
      <p:sp>
        <p:nvSpPr>
          <p:cNvPr id="7" name="background_block">
            <a:extLst>
              <a:ext uri="{FF2B5EF4-FFF2-40B4-BE49-F238E27FC236}">
                <a16:creationId xmlns:a16="http://schemas.microsoft.com/office/drawing/2014/main" id="{688175B4-C1B3-DC4A-FC57-AA718C3244C3}"/>
              </a:ext>
            </a:extLst>
          </p:cNvPr>
          <p:cNvSpPr>
            <a:spLocks noGrp="1"/>
          </p:cNvSpPr>
          <p:nvPr>
            <p:ph sz="quarter" idx="10" hasCustomPrompt="1"/>
          </p:nvPr>
        </p:nvSpPr>
        <p:spPr>
          <a:xfrm>
            <a:off x="17726546" y="0"/>
            <a:ext cx="559866" cy="10287000"/>
          </a:xfrm>
          <a:solidFill>
            <a:schemeClr val="bg1">
              <a:lumMod val="95000"/>
            </a:schemeClr>
          </a:solidFill>
          <a:ln>
            <a:noFill/>
          </a:ln>
        </p:spPr>
        <p:txBody>
          <a:bodyPr/>
          <a:lstStyle>
            <a:lvl1pPr marL="76200" indent="0">
              <a:buNone/>
              <a:defRPr/>
            </a:lvl1pPr>
          </a:lstStyle>
          <a:p>
            <a:pPr lvl="0"/>
            <a:r>
              <a:rPr lang="en-AU" dirty="0"/>
              <a:t>10</a:t>
            </a:r>
          </a:p>
        </p:txBody>
      </p:sp>
    </p:spTree>
    <p:extLst>
      <p:ext uri="{BB962C8B-B14F-4D97-AF65-F5344CB8AC3E}">
        <p14:creationId xmlns:p14="http://schemas.microsoft.com/office/powerpoint/2010/main" val="1021798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HALF_WITH_IMAGE_RIGHT" preserve="1" userDrawn="1">
  <p:cSld name="1_HALF_WITH_IMAGE_RIGHT">
    <p:spTree>
      <p:nvGrpSpPr>
        <p:cNvPr id="1" name="Shape 34"/>
        <p:cNvGrpSpPr/>
        <p:nvPr/>
      </p:nvGrpSpPr>
      <p:grpSpPr>
        <a:xfrm>
          <a:off x="0" y="0"/>
          <a:ext cx="0" cy="0"/>
          <a:chOff x="0" y="0"/>
          <a:chExt cx="0" cy="0"/>
        </a:xfrm>
      </p:grpSpPr>
      <p:sp>
        <p:nvSpPr>
          <p:cNvPr id="9" name="background_block">
            <a:extLst>
              <a:ext uri="{FF2B5EF4-FFF2-40B4-BE49-F238E27FC236}">
                <a16:creationId xmlns:a16="http://schemas.microsoft.com/office/drawing/2014/main" id="{FDEABBCE-427C-A928-7A5F-A6E46759AD51}"/>
              </a:ext>
            </a:extLst>
          </p:cNvPr>
          <p:cNvSpPr>
            <a:spLocks noGrp="1"/>
          </p:cNvSpPr>
          <p:nvPr>
            <p:ph sz="quarter" idx="10" hasCustomPrompt="1"/>
          </p:nvPr>
        </p:nvSpPr>
        <p:spPr>
          <a:xfrm>
            <a:off x="0" y="9607550"/>
            <a:ext cx="18286412" cy="679450"/>
          </a:xfrm>
          <a:solidFill>
            <a:schemeClr val="bg1">
              <a:lumMod val="95000"/>
            </a:schemeClr>
          </a:solidFill>
          <a:ln>
            <a:noFill/>
          </a:ln>
        </p:spPr>
        <p:txBody>
          <a:bodyPr/>
          <a:lstStyle>
            <a:lvl1pPr marL="76200" indent="0">
              <a:buNone/>
              <a:defRPr/>
            </a:lvl1pPr>
          </a:lstStyle>
          <a:p>
            <a:pPr lvl="0"/>
            <a:r>
              <a:rPr lang="en-AU" dirty="0"/>
              <a:t>10</a:t>
            </a:r>
          </a:p>
        </p:txBody>
      </p:sp>
      <p:graphicFrame>
        <p:nvGraphicFramePr>
          <p:cNvPr id="2" name="think-cell data - do not delete" hidden="1">
            <a:extLst>
              <a:ext uri="{FF2B5EF4-FFF2-40B4-BE49-F238E27FC236}">
                <a16:creationId xmlns:a16="http://schemas.microsoft.com/office/drawing/2014/main" id="{1EBEFA8E-76DC-F156-F2C1-98BAF0645D99}"/>
              </a:ext>
            </a:extLst>
          </p:cNvPr>
          <p:cNvGraphicFramePr>
            <a:graphicFrameLocks noChangeAspect="1"/>
          </p:cNvGraphicFramePr>
          <p:nvPr userDrawn="1">
            <p:custDataLst>
              <p:tags r:id="rId1"/>
            </p:custDataLst>
            <p:extLst>
              <p:ext uri="{D42A27DB-BD31-4B8C-83A1-F6EECF244321}">
                <p14:modId xmlns:p14="http://schemas.microsoft.com/office/powerpoint/2010/main" val="245112738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hidden="1">
                        <a:extLst>
                          <a:ext uri="{FF2B5EF4-FFF2-40B4-BE49-F238E27FC236}">
                            <a16:creationId xmlns:a16="http://schemas.microsoft.com/office/drawing/2014/main" id="{1EBEFA8E-76DC-F156-F2C1-98BAF0645D9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7" name="content"/>
          <p:cNvSpPr txBox="1">
            <a:spLocks noGrp="1"/>
          </p:cNvSpPr>
          <p:nvPr>
            <p:ph type="body" idx="1"/>
          </p:nvPr>
        </p:nvSpPr>
        <p:spPr>
          <a:xfrm>
            <a:off x="12744450" y="3429000"/>
            <a:ext cx="4624475" cy="5918200"/>
          </a:xfrm>
          <a:prstGeom prst="rect">
            <a:avLst/>
          </a:prstGeom>
        </p:spPr>
        <p:txBody>
          <a:bodyPr spcFirstLastPara="1" wrap="square" lIns="0" tIns="91425" rIns="91425" bIns="91425" anchor="t" anchorCtr="0">
            <a:normAutofit/>
          </a:bodyPr>
          <a:lstStyle>
            <a:lvl1pPr marL="457200" lvl="0" indent="-381000" rtl="0">
              <a:spcBef>
                <a:spcPts val="0"/>
              </a:spcBef>
              <a:spcAft>
                <a:spcPts val="0"/>
              </a:spcAft>
              <a:buSzPct val="100000"/>
              <a:buFont typeface="Arial" panose="020B0604020202020204" pitchFamily="34" charset="0"/>
              <a:buChar char="•"/>
              <a:defRPr sz="3600">
                <a:latin typeface="Calibri" panose="020F0502020204030204" pitchFamily="34" charset="0"/>
                <a:ea typeface="Calibri" panose="020F0502020204030204" pitchFamily="34" charset="0"/>
                <a:cs typeface="Calibri" panose="020F0502020204030204" pitchFamily="34" charset="0"/>
                <a:sym typeface="Roboto Light"/>
              </a:defRPr>
            </a:lvl1pPr>
            <a:lvl2pPr marL="914400" lvl="1" indent="-381000" rtl="0">
              <a:spcBef>
                <a:spcPts val="0"/>
              </a:spcBef>
              <a:spcAft>
                <a:spcPts val="0"/>
              </a:spcAft>
              <a:buSzPts val="2400"/>
              <a:buFont typeface="Roboto Light"/>
              <a:buChar char="○"/>
              <a:defRPr sz="2400">
                <a:latin typeface="Roboto Light"/>
                <a:ea typeface="Roboto Light"/>
                <a:cs typeface="Roboto Light"/>
                <a:sym typeface="Roboto Light"/>
              </a:defRPr>
            </a:lvl2pPr>
            <a:lvl3pPr marL="1371600" lvl="2" indent="-381000" rtl="0">
              <a:spcBef>
                <a:spcPts val="0"/>
              </a:spcBef>
              <a:spcAft>
                <a:spcPts val="0"/>
              </a:spcAft>
              <a:buSzPts val="2400"/>
              <a:buFont typeface="Roboto Light"/>
              <a:buChar char="■"/>
              <a:defRPr sz="2400">
                <a:latin typeface="Roboto Light"/>
                <a:ea typeface="Roboto Light"/>
                <a:cs typeface="Roboto Light"/>
                <a:sym typeface="Roboto Light"/>
              </a:defRPr>
            </a:lvl3pPr>
            <a:lvl4pPr marL="1828800" lvl="3" indent="-381000" rtl="0">
              <a:spcBef>
                <a:spcPts val="0"/>
              </a:spcBef>
              <a:spcAft>
                <a:spcPts val="0"/>
              </a:spcAft>
              <a:buSzPts val="2400"/>
              <a:buFont typeface="Roboto Light"/>
              <a:buChar char="●"/>
              <a:defRPr sz="2400">
                <a:latin typeface="Roboto Light"/>
                <a:ea typeface="Roboto Light"/>
                <a:cs typeface="Roboto Light"/>
                <a:sym typeface="Roboto Light"/>
              </a:defRPr>
            </a:lvl4pPr>
            <a:lvl5pPr marL="2286000" lvl="4" indent="-381000" rtl="0">
              <a:spcBef>
                <a:spcPts val="0"/>
              </a:spcBef>
              <a:spcAft>
                <a:spcPts val="0"/>
              </a:spcAft>
              <a:buSzPts val="2400"/>
              <a:buFont typeface="Roboto Light"/>
              <a:buChar char="○"/>
              <a:defRPr sz="2400">
                <a:latin typeface="Roboto Light"/>
                <a:ea typeface="Roboto Light"/>
                <a:cs typeface="Roboto Light"/>
                <a:sym typeface="Roboto Light"/>
              </a:defRPr>
            </a:lvl5pPr>
            <a:lvl6pPr marL="2743200" lvl="5" indent="-381000" rtl="0">
              <a:spcBef>
                <a:spcPts val="0"/>
              </a:spcBef>
              <a:spcAft>
                <a:spcPts val="0"/>
              </a:spcAft>
              <a:buSzPts val="2400"/>
              <a:buFont typeface="Roboto Light"/>
              <a:buChar char="■"/>
              <a:defRPr sz="2400">
                <a:latin typeface="Roboto Light"/>
                <a:ea typeface="Roboto Light"/>
                <a:cs typeface="Roboto Light"/>
                <a:sym typeface="Roboto Light"/>
              </a:defRPr>
            </a:lvl6pPr>
            <a:lvl7pPr marL="3200400" lvl="6" indent="-381000" rtl="0">
              <a:spcBef>
                <a:spcPts val="0"/>
              </a:spcBef>
              <a:spcAft>
                <a:spcPts val="0"/>
              </a:spcAft>
              <a:buSzPts val="2400"/>
              <a:buFont typeface="Roboto Light"/>
              <a:buChar char="●"/>
              <a:defRPr sz="2400">
                <a:latin typeface="Roboto Light"/>
                <a:ea typeface="Roboto Light"/>
                <a:cs typeface="Roboto Light"/>
                <a:sym typeface="Roboto Light"/>
              </a:defRPr>
            </a:lvl7pPr>
            <a:lvl8pPr marL="3657600" lvl="7" indent="-381000" rtl="0">
              <a:spcBef>
                <a:spcPts val="0"/>
              </a:spcBef>
              <a:spcAft>
                <a:spcPts val="0"/>
              </a:spcAft>
              <a:buSzPts val="2400"/>
              <a:buFont typeface="Roboto Light"/>
              <a:buChar char="○"/>
              <a:defRPr sz="2400">
                <a:latin typeface="Roboto Light"/>
                <a:ea typeface="Roboto Light"/>
                <a:cs typeface="Roboto Light"/>
                <a:sym typeface="Roboto Light"/>
              </a:defRPr>
            </a:lvl8pPr>
            <a:lvl9pPr marL="4114800" lvl="8" indent="-381000" rtl="0">
              <a:spcBef>
                <a:spcPts val="0"/>
              </a:spcBef>
              <a:spcAft>
                <a:spcPts val="0"/>
              </a:spcAft>
              <a:buSzPts val="2400"/>
              <a:buFont typeface="Roboto Light"/>
              <a:buChar char="■"/>
              <a:defRPr sz="2400">
                <a:latin typeface="Roboto Light"/>
                <a:ea typeface="Roboto Light"/>
                <a:cs typeface="Roboto Light"/>
                <a:sym typeface="Roboto Light"/>
              </a:defRPr>
            </a:lvl9pPr>
          </a:lstStyle>
          <a:p>
            <a:endParaRPr dirty="0"/>
          </a:p>
        </p:txBody>
      </p:sp>
      <p:sp>
        <p:nvSpPr>
          <p:cNvPr id="38" name="heading"/>
          <p:cNvSpPr txBox="1">
            <a:spLocks noGrp="1"/>
          </p:cNvSpPr>
          <p:nvPr>
            <p:ph type="title"/>
          </p:nvPr>
        </p:nvSpPr>
        <p:spPr>
          <a:xfrm>
            <a:off x="919163" y="1028700"/>
            <a:ext cx="14625637" cy="982663"/>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Calibri" panose="020F0502020204030204" pitchFamily="34" charset="0"/>
                <a:cs typeface="Calibri" panose="020F0502020204030204" pitchFamily="34" charset="0"/>
              </a:defRPr>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endParaRPr dirty="0"/>
          </a:p>
        </p:txBody>
      </p:sp>
      <p:sp>
        <p:nvSpPr>
          <p:cNvPr id="3" name="logo">
            <a:extLst>
              <a:ext uri="{FF2B5EF4-FFF2-40B4-BE49-F238E27FC236}">
                <a16:creationId xmlns:a16="http://schemas.microsoft.com/office/drawing/2014/main" id="{0426F7FC-2911-8DC3-44D1-262A322C3C39}"/>
              </a:ext>
            </a:extLst>
          </p:cNvPr>
          <p:cNvSpPr>
            <a:spLocks noGrp="1"/>
          </p:cNvSpPr>
          <p:nvPr>
            <p:ph type="pic" idx="3"/>
          </p:nvPr>
        </p:nvSpPr>
        <p:spPr>
          <a:xfrm>
            <a:off x="15997325" y="638850"/>
            <a:ext cx="1371600" cy="1371900"/>
          </a:xfrm>
          <a:prstGeom prst="rect">
            <a:avLst/>
          </a:prstGeom>
          <a:noFill/>
          <a:ln>
            <a:noFill/>
          </a:ln>
        </p:spPr>
      </p:sp>
      <p:sp>
        <p:nvSpPr>
          <p:cNvPr id="5" name="chart_heading">
            <a:extLst>
              <a:ext uri="{FF2B5EF4-FFF2-40B4-BE49-F238E27FC236}">
                <a16:creationId xmlns:a16="http://schemas.microsoft.com/office/drawing/2014/main" id="{93398EF0-41AD-1DA3-9D4A-789F64FD72B6}"/>
              </a:ext>
            </a:extLst>
          </p:cNvPr>
          <p:cNvSpPr>
            <a:spLocks noGrp="1"/>
          </p:cNvSpPr>
          <p:nvPr>
            <p:ph sz="quarter" idx="12" hasCustomPrompt="1"/>
          </p:nvPr>
        </p:nvSpPr>
        <p:spPr>
          <a:xfrm>
            <a:off x="919957" y="2263775"/>
            <a:ext cx="10399712" cy="738188"/>
          </a:xfrm>
        </p:spPr>
        <p:txBody>
          <a:bodyPr/>
          <a:lstStyle>
            <a:lvl1pPr marL="76200" indent="0">
              <a:buNone/>
              <a:defRPr>
                <a:latin typeface="Calibri" panose="020F0502020204030204" pitchFamily="34" charset="0"/>
                <a:cs typeface="Calibri" panose="020F0502020204030204" pitchFamily="34" charset="0"/>
              </a:defRPr>
            </a:lvl1pPr>
          </a:lstStyle>
          <a:p>
            <a:pPr lvl="0"/>
            <a:r>
              <a:rPr lang="en-GB" dirty="0"/>
              <a:t>Chart Title</a:t>
            </a:r>
          </a:p>
        </p:txBody>
      </p:sp>
      <p:sp>
        <p:nvSpPr>
          <p:cNvPr id="6" name="chart_background">
            <a:extLst>
              <a:ext uri="{FF2B5EF4-FFF2-40B4-BE49-F238E27FC236}">
                <a16:creationId xmlns:a16="http://schemas.microsoft.com/office/drawing/2014/main" id="{C3DA4F55-4539-14D6-34D1-2DAB4E839776}"/>
              </a:ext>
            </a:extLst>
          </p:cNvPr>
          <p:cNvSpPr>
            <a:spLocks noGrp="1"/>
          </p:cNvSpPr>
          <p:nvPr>
            <p:ph sz="quarter" idx="13"/>
          </p:nvPr>
        </p:nvSpPr>
        <p:spPr>
          <a:xfrm>
            <a:off x="919075" y="3429000"/>
            <a:ext cx="10399712" cy="5918200"/>
          </a:xfrm>
          <a:solidFill>
            <a:schemeClr val="bg1"/>
          </a:solidFill>
          <a:effectLst>
            <a:outerShdw blurRad="127000" dist="38100" dir="2700000" algn="tl" rotWithShape="0">
              <a:prstClr val="black">
                <a:alpha val="40000"/>
              </a:prstClr>
            </a:outerShdw>
          </a:effectLst>
        </p:spPr>
        <p:txBody>
          <a:bodyPr/>
          <a:lstStyle>
            <a:lvl1pPr marL="76200" indent="0">
              <a:buNone/>
              <a:defRPr/>
            </a:lvl1pPr>
          </a:lstStyle>
          <a:p>
            <a:pPr lvl="0"/>
            <a:endParaRPr lang="en-US" dirty="0"/>
          </a:p>
        </p:txBody>
      </p:sp>
      <p:sp>
        <p:nvSpPr>
          <p:cNvPr id="8" name="chart_attribution">
            <a:extLst>
              <a:ext uri="{FF2B5EF4-FFF2-40B4-BE49-F238E27FC236}">
                <a16:creationId xmlns:a16="http://schemas.microsoft.com/office/drawing/2014/main" id="{BD69A525-8BD0-FB5F-9FB7-C8A123291AFE}"/>
              </a:ext>
            </a:extLst>
          </p:cNvPr>
          <p:cNvSpPr>
            <a:spLocks noGrp="1"/>
          </p:cNvSpPr>
          <p:nvPr>
            <p:ph sz="quarter" idx="11" hasCustomPrompt="1"/>
          </p:nvPr>
        </p:nvSpPr>
        <p:spPr>
          <a:xfrm>
            <a:off x="12744450" y="9601200"/>
            <a:ext cx="4624475" cy="679450"/>
          </a:xfrm>
        </p:spPr>
        <p:txBody>
          <a:bodyPr>
            <a:normAutofit/>
          </a:bodyPr>
          <a:lstStyle>
            <a:lvl1pPr marL="76200" indent="0">
              <a:buNone/>
              <a:defRPr sz="1100"/>
            </a:lvl1pPr>
          </a:lstStyle>
          <a:p>
            <a:pPr lvl="0"/>
            <a:r>
              <a:rPr lang="en-US" dirty="0"/>
              <a:t>IMAGE_ATTRIBUTION</a:t>
            </a:r>
          </a:p>
        </p:txBody>
      </p:sp>
    </p:spTree>
    <p:extLst>
      <p:ext uri="{BB962C8B-B14F-4D97-AF65-F5344CB8AC3E}">
        <p14:creationId xmlns:p14="http://schemas.microsoft.com/office/powerpoint/2010/main" val="3942650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E948D-2B17-12D8-E1E8-D3D47A42BBB5}"/>
              </a:ext>
            </a:extLst>
          </p:cNvPr>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FD64D3C-DCFA-0CF8-2F65-F43D06610292}"/>
              </a:ext>
            </a:extLst>
          </p:cNvPr>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6F2ACE-880D-C44C-2CCC-ABEA42F6343C}"/>
              </a:ext>
            </a:extLst>
          </p:cNvPr>
          <p:cNvSpPr>
            <a:spLocks noGrp="1"/>
          </p:cNvSpPr>
          <p:nvPr>
            <p:ph type="dt" sz="half" idx="10"/>
          </p:nvPr>
        </p:nvSpPr>
        <p:spPr/>
        <p:txBody>
          <a:bodyPr/>
          <a:lstStyle/>
          <a:p>
            <a:fld id="{F34E6425-0181-43F2-84FC-787E803FD2F8}" type="datetimeFigureOut">
              <a:rPr lang="en-US" smtClean="0"/>
              <a:t>12/26/2023</a:t>
            </a:fld>
            <a:endParaRPr lang="en-US" dirty="0"/>
          </a:p>
        </p:txBody>
      </p:sp>
      <p:sp>
        <p:nvSpPr>
          <p:cNvPr id="5" name="Footer Placeholder 4">
            <a:extLst>
              <a:ext uri="{FF2B5EF4-FFF2-40B4-BE49-F238E27FC236}">
                <a16:creationId xmlns:a16="http://schemas.microsoft.com/office/drawing/2014/main" id="{A4265699-593D-B3A9-1A10-8529675033D3}"/>
              </a:ext>
            </a:extLst>
          </p:cNvPr>
          <p:cNvSpPr>
            <a:spLocks noGrp="1"/>
          </p:cNvSpPr>
          <p:nvPr>
            <p:ph type="ftr" sz="quarter" idx="11"/>
          </p:nvPr>
        </p:nvSpPr>
        <p:spPr/>
        <p:txBody>
          <a:bodyPr/>
          <a:lstStyle/>
          <a:p>
            <a:r>
              <a:rPr lang="en-US"/>
              <a:t>
              </a:t>
            </a:r>
            <a:endParaRPr lang="en-US" dirty="0"/>
          </a:p>
        </p:txBody>
      </p:sp>
      <p:sp>
        <p:nvSpPr>
          <p:cNvPr id="6" name="Slide Number Placeholder 5">
            <a:extLst>
              <a:ext uri="{FF2B5EF4-FFF2-40B4-BE49-F238E27FC236}">
                <a16:creationId xmlns:a16="http://schemas.microsoft.com/office/drawing/2014/main" id="{3A9A9166-EEAE-282D-4029-FD2E49DCAB01}"/>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50075961"/>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HALF_WITH_IMAGE_RIGHT" preserve="1" userDrawn="1">
  <p:cSld name="1_HALF_WITH_IMAGE_RIGHT">
    <p:spTree>
      <p:nvGrpSpPr>
        <p:cNvPr id="1" name="Shape 34"/>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1EBEFA8E-76DC-F156-F2C1-98BAF0645D99}"/>
              </a:ext>
            </a:extLst>
          </p:cNvPr>
          <p:cNvGraphicFramePr>
            <a:graphicFrameLocks noChangeAspect="1"/>
          </p:cNvGraphicFramePr>
          <p:nvPr userDrawn="1">
            <p:custDataLst>
              <p:tags r:id="rId1"/>
            </p:custDataLst>
            <p:extLst>
              <p:ext uri="{D42A27DB-BD31-4B8C-83A1-F6EECF244321}">
                <p14:modId xmlns:p14="http://schemas.microsoft.com/office/powerpoint/2010/main" val="245112738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4" progId="TCLayout.ActiveDocument.1">
                  <p:embed/>
                </p:oleObj>
              </mc:Choice>
              <mc:Fallback>
                <p:oleObj name="think-cell Slide" r:id="rId3" imgW="395" imgH="394" progId="TCLayout.ActiveDocument.1">
                  <p:embed/>
                  <p:pic>
                    <p:nvPicPr>
                      <p:cNvPr id="2" name="think-cell data - do not delete" hidden="1">
                        <a:extLst>
                          <a:ext uri="{FF2B5EF4-FFF2-40B4-BE49-F238E27FC236}">
                            <a16:creationId xmlns:a16="http://schemas.microsoft.com/office/drawing/2014/main" id="{1EBEFA8E-76DC-F156-F2C1-98BAF0645D99}"/>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8" name="heading"/>
          <p:cNvSpPr txBox="1">
            <a:spLocks noGrp="1"/>
          </p:cNvSpPr>
          <p:nvPr>
            <p:ph type="title"/>
          </p:nvPr>
        </p:nvSpPr>
        <p:spPr>
          <a:xfrm>
            <a:off x="919163" y="1028700"/>
            <a:ext cx="14625637" cy="982663"/>
          </a:xfrm>
          <a:prstGeom prst="rect">
            <a:avLst/>
          </a:prstGeom>
        </p:spPr>
        <p:txBody>
          <a:bodyPr spcFirstLastPara="1" wrap="square" lIns="0" tIns="91425" rIns="91425" bIns="91425" anchor="t" anchorCtr="0">
            <a:normAutofit/>
          </a:bodyPr>
          <a:lstStyle>
            <a:lvl1pPr lvl="0" rtl="0">
              <a:spcBef>
                <a:spcPts val="0"/>
              </a:spcBef>
              <a:spcAft>
                <a:spcPts val="0"/>
              </a:spcAft>
              <a:buSzPts val="4000"/>
              <a:buNone/>
              <a:defRPr sz="4600">
                <a:latin typeface="Calibri" panose="020F0502020204030204" pitchFamily="34" charset="0"/>
                <a:cs typeface="Calibri" panose="020F0502020204030204" pitchFamily="34" charset="0"/>
              </a:defRPr>
            </a:lvl1pPr>
            <a:lvl2pPr lvl="1" rtl="0">
              <a:spcBef>
                <a:spcPts val="0"/>
              </a:spcBef>
              <a:spcAft>
                <a:spcPts val="0"/>
              </a:spcAft>
              <a:buSzPts val="5300"/>
              <a:buNone/>
              <a:defRPr sz="5300"/>
            </a:lvl2pPr>
            <a:lvl3pPr lvl="2" rtl="0">
              <a:spcBef>
                <a:spcPts val="0"/>
              </a:spcBef>
              <a:spcAft>
                <a:spcPts val="0"/>
              </a:spcAft>
              <a:buSzPts val="5300"/>
              <a:buNone/>
              <a:defRPr sz="5300"/>
            </a:lvl3pPr>
            <a:lvl4pPr lvl="3" rtl="0">
              <a:spcBef>
                <a:spcPts val="0"/>
              </a:spcBef>
              <a:spcAft>
                <a:spcPts val="0"/>
              </a:spcAft>
              <a:buSzPts val="5300"/>
              <a:buNone/>
              <a:defRPr sz="5300"/>
            </a:lvl4pPr>
            <a:lvl5pPr lvl="4" rtl="0">
              <a:spcBef>
                <a:spcPts val="0"/>
              </a:spcBef>
              <a:spcAft>
                <a:spcPts val="0"/>
              </a:spcAft>
              <a:buSzPts val="5300"/>
              <a:buNone/>
              <a:defRPr sz="5300"/>
            </a:lvl5pPr>
            <a:lvl6pPr lvl="5" rtl="0">
              <a:spcBef>
                <a:spcPts val="0"/>
              </a:spcBef>
              <a:spcAft>
                <a:spcPts val="0"/>
              </a:spcAft>
              <a:buSzPts val="5300"/>
              <a:buNone/>
              <a:defRPr sz="5300"/>
            </a:lvl6pPr>
            <a:lvl7pPr lvl="6" rtl="0">
              <a:spcBef>
                <a:spcPts val="0"/>
              </a:spcBef>
              <a:spcAft>
                <a:spcPts val="0"/>
              </a:spcAft>
              <a:buSzPts val="5300"/>
              <a:buNone/>
              <a:defRPr sz="5300"/>
            </a:lvl7pPr>
            <a:lvl8pPr lvl="7" rtl="0">
              <a:spcBef>
                <a:spcPts val="0"/>
              </a:spcBef>
              <a:spcAft>
                <a:spcPts val="0"/>
              </a:spcAft>
              <a:buSzPts val="5300"/>
              <a:buNone/>
              <a:defRPr sz="5300"/>
            </a:lvl8pPr>
            <a:lvl9pPr lvl="8" rtl="0">
              <a:spcBef>
                <a:spcPts val="0"/>
              </a:spcBef>
              <a:spcAft>
                <a:spcPts val="0"/>
              </a:spcAft>
              <a:buSzPts val="5300"/>
              <a:buNone/>
              <a:defRPr sz="5300"/>
            </a:lvl9pPr>
          </a:lstStyle>
          <a:p>
            <a:endParaRPr dirty="0"/>
          </a:p>
        </p:txBody>
      </p:sp>
      <p:sp>
        <p:nvSpPr>
          <p:cNvPr id="3" name="logo">
            <a:extLst>
              <a:ext uri="{FF2B5EF4-FFF2-40B4-BE49-F238E27FC236}">
                <a16:creationId xmlns:a16="http://schemas.microsoft.com/office/drawing/2014/main" id="{0426F7FC-2911-8DC3-44D1-262A322C3C39}"/>
              </a:ext>
            </a:extLst>
          </p:cNvPr>
          <p:cNvSpPr>
            <a:spLocks noGrp="1"/>
          </p:cNvSpPr>
          <p:nvPr>
            <p:ph type="pic" idx="3"/>
          </p:nvPr>
        </p:nvSpPr>
        <p:spPr>
          <a:xfrm>
            <a:off x="15997325" y="638850"/>
            <a:ext cx="1371600" cy="1371900"/>
          </a:xfrm>
          <a:prstGeom prst="rect">
            <a:avLst/>
          </a:prstGeom>
          <a:noFill/>
          <a:ln>
            <a:noFill/>
          </a:ln>
        </p:spPr>
      </p:sp>
      <p:sp>
        <p:nvSpPr>
          <p:cNvPr id="5" name="chart_heading">
            <a:extLst>
              <a:ext uri="{FF2B5EF4-FFF2-40B4-BE49-F238E27FC236}">
                <a16:creationId xmlns:a16="http://schemas.microsoft.com/office/drawing/2014/main" id="{93398EF0-41AD-1DA3-9D4A-789F64FD72B6}"/>
              </a:ext>
            </a:extLst>
          </p:cNvPr>
          <p:cNvSpPr>
            <a:spLocks noGrp="1"/>
          </p:cNvSpPr>
          <p:nvPr>
            <p:ph sz="quarter" idx="12" hasCustomPrompt="1"/>
          </p:nvPr>
        </p:nvSpPr>
        <p:spPr>
          <a:xfrm>
            <a:off x="919956" y="2263775"/>
            <a:ext cx="14624843" cy="738188"/>
          </a:xfrm>
        </p:spPr>
        <p:txBody>
          <a:bodyPr/>
          <a:lstStyle>
            <a:lvl1pPr marL="76200" indent="0">
              <a:buNone/>
              <a:defRPr>
                <a:latin typeface="Calibri" panose="020F0502020204030204" pitchFamily="34" charset="0"/>
                <a:cs typeface="Calibri" panose="020F0502020204030204" pitchFamily="34" charset="0"/>
              </a:defRPr>
            </a:lvl1pPr>
          </a:lstStyle>
          <a:p>
            <a:pPr lvl="0"/>
            <a:r>
              <a:rPr lang="en-GB" dirty="0"/>
              <a:t>Chart Title</a:t>
            </a:r>
          </a:p>
        </p:txBody>
      </p:sp>
      <p:sp>
        <p:nvSpPr>
          <p:cNvPr id="6" name="chart_background">
            <a:extLst>
              <a:ext uri="{FF2B5EF4-FFF2-40B4-BE49-F238E27FC236}">
                <a16:creationId xmlns:a16="http://schemas.microsoft.com/office/drawing/2014/main" id="{C3DA4F55-4539-14D6-34D1-2DAB4E839776}"/>
              </a:ext>
            </a:extLst>
          </p:cNvPr>
          <p:cNvSpPr>
            <a:spLocks noGrp="1"/>
          </p:cNvSpPr>
          <p:nvPr>
            <p:ph sz="quarter" idx="13"/>
          </p:nvPr>
        </p:nvSpPr>
        <p:spPr>
          <a:xfrm>
            <a:off x="919074" y="3429000"/>
            <a:ext cx="14625725" cy="5918200"/>
          </a:xfrm>
          <a:solidFill>
            <a:schemeClr val="bg1"/>
          </a:solidFill>
          <a:effectLst>
            <a:outerShdw blurRad="127000" dist="38100" dir="2700000" algn="tl" rotWithShape="0">
              <a:prstClr val="black">
                <a:alpha val="40000"/>
              </a:prstClr>
            </a:outerShdw>
          </a:effectLst>
        </p:spPr>
        <p:txBody>
          <a:bodyPr/>
          <a:lstStyle>
            <a:lvl1pPr marL="76200" indent="0">
              <a:buNone/>
              <a:defRPr/>
            </a:lvl1pPr>
          </a:lstStyle>
          <a:p>
            <a:pPr lvl="0"/>
            <a:endParaRPr lang="en-US" dirty="0"/>
          </a:p>
        </p:txBody>
      </p:sp>
      <p:sp>
        <p:nvSpPr>
          <p:cNvPr id="7" name="background_block">
            <a:extLst>
              <a:ext uri="{FF2B5EF4-FFF2-40B4-BE49-F238E27FC236}">
                <a16:creationId xmlns:a16="http://schemas.microsoft.com/office/drawing/2014/main" id="{C99C115F-07D7-7960-E7F5-D108DC3DF805}"/>
              </a:ext>
            </a:extLst>
          </p:cNvPr>
          <p:cNvSpPr>
            <a:spLocks noGrp="1"/>
          </p:cNvSpPr>
          <p:nvPr>
            <p:ph sz="quarter" idx="10" hasCustomPrompt="1"/>
          </p:nvPr>
        </p:nvSpPr>
        <p:spPr>
          <a:xfrm>
            <a:off x="0" y="9607550"/>
            <a:ext cx="18286412" cy="679450"/>
          </a:xfrm>
          <a:solidFill>
            <a:schemeClr val="bg1">
              <a:lumMod val="95000"/>
            </a:schemeClr>
          </a:solidFill>
          <a:ln>
            <a:noFill/>
          </a:ln>
        </p:spPr>
        <p:txBody>
          <a:bodyPr/>
          <a:lstStyle>
            <a:lvl1pPr marL="76200" indent="0">
              <a:buNone/>
              <a:defRPr/>
            </a:lvl1pPr>
          </a:lstStyle>
          <a:p>
            <a:pPr lvl="0"/>
            <a:r>
              <a:rPr lang="en-AU" dirty="0"/>
              <a:t>10</a:t>
            </a:r>
          </a:p>
        </p:txBody>
      </p:sp>
      <p:sp>
        <p:nvSpPr>
          <p:cNvPr id="8" name="chart_attribution">
            <a:extLst>
              <a:ext uri="{FF2B5EF4-FFF2-40B4-BE49-F238E27FC236}">
                <a16:creationId xmlns:a16="http://schemas.microsoft.com/office/drawing/2014/main" id="{5FFC2887-C1F1-3ECB-D55D-8EC43892E780}"/>
              </a:ext>
            </a:extLst>
          </p:cNvPr>
          <p:cNvSpPr>
            <a:spLocks noGrp="1"/>
          </p:cNvSpPr>
          <p:nvPr>
            <p:ph sz="quarter" idx="11" hasCustomPrompt="1"/>
          </p:nvPr>
        </p:nvSpPr>
        <p:spPr>
          <a:xfrm>
            <a:off x="12744450" y="9601200"/>
            <a:ext cx="4624475" cy="679450"/>
          </a:xfrm>
        </p:spPr>
        <p:txBody>
          <a:bodyPr>
            <a:normAutofit/>
          </a:bodyPr>
          <a:lstStyle>
            <a:lvl1pPr marL="76200" indent="0">
              <a:buNone/>
              <a:defRPr sz="1100"/>
            </a:lvl1pPr>
          </a:lstStyle>
          <a:p>
            <a:pPr lvl="0"/>
            <a:r>
              <a:rPr lang="en-US" dirty="0"/>
              <a:t>CHART_ATTRIBUTION</a:t>
            </a:r>
          </a:p>
        </p:txBody>
      </p:sp>
    </p:spTree>
    <p:extLst>
      <p:ext uri="{BB962C8B-B14F-4D97-AF65-F5344CB8AC3E}">
        <p14:creationId xmlns:p14="http://schemas.microsoft.com/office/powerpoint/2010/main" val="476771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4F0E3-B292-7F44-67B0-A47331C3691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481AE23-ED8D-B466-994A-D8445C309B45}"/>
              </a:ext>
            </a:extLst>
          </p:cNvPr>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B24CBC6-53BA-4DFE-CC48-4FA6F52D7CCD}"/>
              </a:ext>
            </a:extLst>
          </p:cNvPr>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C8D55AB-50B6-476C-1359-E6638908EE6C}"/>
              </a:ext>
            </a:extLst>
          </p:cNvPr>
          <p:cNvSpPr>
            <a:spLocks noGrp="1"/>
          </p:cNvSpPr>
          <p:nvPr>
            <p:ph type="dt" sz="half" idx="10"/>
          </p:nvPr>
        </p:nvSpPr>
        <p:spPr/>
        <p:txBody>
          <a:bodyPr/>
          <a:lstStyle/>
          <a:p>
            <a:fld id="{3BDB8791-F1B0-41E7-B7FD-A781E65C4266}" type="datetimeFigureOut">
              <a:rPr lang="en-US" smtClean="0"/>
              <a:t>12/26/2023</a:t>
            </a:fld>
            <a:endParaRPr lang="en-US" dirty="0"/>
          </a:p>
        </p:txBody>
      </p:sp>
      <p:sp>
        <p:nvSpPr>
          <p:cNvPr id="6" name="Footer Placeholder 5">
            <a:extLst>
              <a:ext uri="{FF2B5EF4-FFF2-40B4-BE49-F238E27FC236}">
                <a16:creationId xmlns:a16="http://schemas.microsoft.com/office/drawing/2014/main" id="{EA37C0B1-FAC4-E8DD-2D80-840E03DE1492}"/>
              </a:ext>
            </a:extLst>
          </p:cNvPr>
          <p:cNvSpPr>
            <a:spLocks noGrp="1"/>
          </p:cNvSpPr>
          <p:nvPr>
            <p:ph type="ftr" sz="quarter" idx="11"/>
          </p:nvPr>
        </p:nvSpPr>
        <p:spPr/>
        <p:txBody>
          <a:bodyPr/>
          <a:lstStyle/>
          <a:p>
            <a:r>
              <a:rPr lang="en-US"/>
              <a:t>
              </a:t>
            </a:r>
            <a:endParaRPr lang="en-US" dirty="0"/>
          </a:p>
        </p:txBody>
      </p:sp>
      <p:sp>
        <p:nvSpPr>
          <p:cNvPr id="7" name="Slide Number Placeholder 6">
            <a:extLst>
              <a:ext uri="{FF2B5EF4-FFF2-40B4-BE49-F238E27FC236}">
                <a16:creationId xmlns:a16="http://schemas.microsoft.com/office/drawing/2014/main" id="{751E0B99-2D05-5CC4-8D5B-FB0E67219400}"/>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2850926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72541-9518-6448-6BDE-4A081F2E0ED0}"/>
              </a:ext>
            </a:extLst>
          </p:cNvPr>
          <p:cNvSpPr>
            <a:spLocks noGrp="1"/>
          </p:cNvSpPr>
          <p:nvPr>
            <p:ph type="title"/>
          </p:nvPr>
        </p:nvSpPr>
        <p:spPr>
          <a:xfrm>
            <a:off x="1259682" y="547688"/>
            <a:ext cx="15773400" cy="1988345"/>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1397EA-7FEB-DECB-CAB0-80D586A1E03E}"/>
              </a:ext>
            </a:extLst>
          </p:cNvPr>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a:extLst>
              <a:ext uri="{FF2B5EF4-FFF2-40B4-BE49-F238E27FC236}">
                <a16:creationId xmlns:a16="http://schemas.microsoft.com/office/drawing/2014/main" id="{990D0E04-462C-6627-7997-61227AFAF8BA}"/>
              </a:ext>
            </a:extLst>
          </p:cNvPr>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6248B84-4C39-1C1B-4648-54D68EDF48D7}"/>
              </a:ext>
            </a:extLst>
          </p:cNvPr>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a:extLst>
              <a:ext uri="{FF2B5EF4-FFF2-40B4-BE49-F238E27FC236}">
                <a16:creationId xmlns:a16="http://schemas.microsoft.com/office/drawing/2014/main" id="{FA14C373-360A-4322-142F-D3713B98994D}"/>
              </a:ext>
            </a:extLst>
          </p:cNvPr>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1EFDC5D-79AF-ADE5-71AF-29A5CB42F477}"/>
              </a:ext>
            </a:extLst>
          </p:cNvPr>
          <p:cNvSpPr>
            <a:spLocks noGrp="1"/>
          </p:cNvSpPr>
          <p:nvPr>
            <p:ph type="dt" sz="half" idx="10"/>
          </p:nvPr>
        </p:nvSpPr>
        <p:spPr/>
        <p:txBody>
          <a:bodyPr/>
          <a:lstStyle/>
          <a:p>
            <a:fld id="{5FDD63B2-E120-4ED8-B27B-C685F510A5FE}" type="datetimeFigureOut">
              <a:rPr lang="en-US" smtClean="0"/>
              <a:t>12/26/2023</a:t>
            </a:fld>
            <a:endParaRPr lang="en-US" dirty="0"/>
          </a:p>
        </p:txBody>
      </p:sp>
      <p:sp>
        <p:nvSpPr>
          <p:cNvPr id="8" name="Footer Placeholder 7">
            <a:extLst>
              <a:ext uri="{FF2B5EF4-FFF2-40B4-BE49-F238E27FC236}">
                <a16:creationId xmlns:a16="http://schemas.microsoft.com/office/drawing/2014/main" id="{8425BA11-66DA-CF4E-8921-CA8552BD9E80}"/>
              </a:ext>
            </a:extLst>
          </p:cNvPr>
          <p:cNvSpPr>
            <a:spLocks noGrp="1"/>
          </p:cNvSpPr>
          <p:nvPr>
            <p:ph type="ftr" sz="quarter" idx="11"/>
          </p:nvPr>
        </p:nvSpPr>
        <p:spPr/>
        <p:txBody>
          <a:bodyPr/>
          <a:lstStyle/>
          <a:p>
            <a:r>
              <a:rPr lang="en-US"/>
              <a:t>
              </a:t>
            </a:r>
            <a:endParaRPr lang="en-US" dirty="0"/>
          </a:p>
        </p:txBody>
      </p:sp>
      <p:sp>
        <p:nvSpPr>
          <p:cNvPr id="9" name="Slide Number Placeholder 8">
            <a:extLst>
              <a:ext uri="{FF2B5EF4-FFF2-40B4-BE49-F238E27FC236}">
                <a16:creationId xmlns:a16="http://schemas.microsoft.com/office/drawing/2014/main" id="{1C5F1CFE-0443-78DC-6E2C-95F82595E32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8648773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E55FE-4399-6D22-3567-648B0D3E583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70617DE-A177-0E21-69BA-9B1581B19477}"/>
              </a:ext>
            </a:extLst>
          </p:cNvPr>
          <p:cNvSpPr>
            <a:spLocks noGrp="1"/>
          </p:cNvSpPr>
          <p:nvPr>
            <p:ph type="dt" sz="half" idx="10"/>
          </p:nvPr>
        </p:nvSpPr>
        <p:spPr/>
        <p:txBody>
          <a:bodyPr/>
          <a:lstStyle/>
          <a:p>
            <a:fld id="{7AA18ACC-A947-437B-A130-35BD54FDF1E9}" type="datetimeFigureOut">
              <a:rPr lang="en-US" smtClean="0"/>
              <a:t>12/26/2023</a:t>
            </a:fld>
            <a:endParaRPr lang="en-US" dirty="0"/>
          </a:p>
        </p:txBody>
      </p:sp>
      <p:sp>
        <p:nvSpPr>
          <p:cNvPr id="4" name="Footer Placeholder 3">
            <a:extLst>
              <a:ext uri="{FF2B5EF4-FFF2-40B4-BE49-F238E27FC236}">
                <a16:creationId xmlns:a16="http://schemas.microsoft.com/office/drawing/2014/main" id="{7A6DC7CD-3E77-365E-119D-A9745EC9F1E6}"/>
              </a:ext>
            </a:extLst>
          </p:cNvPr>
          <p:cNvSpPr>
            <a:spLocks noGrp="1"/>
          </p:cNvSpPr>
          <p:nvPr>
            <p:ph type="ftr" sz="quarter" idx="11"/>
          </p:nvPr>
        </p:nvSpPr>
        <p:spPr/>
        <p:txBody>
          <a:bodyPr/>
          <a:lstStyle/>
          <a:p>
            <a:r>
              <a:rPr lang="en-US"/>
              <a:t>
              </a:t>
            </a:r>
            <a:endParaRPr lang="en-US" dirty="0"/>
          </a:p>
        </p:txBody>
      </p:sp>
      <p:sp>
        <p:nvSpPr>
          <p:cNvPr id="5" name="Slide Number Placeholder 4">
            <a:extLst>
              <a:ext uri="{FF2B5EF4-FFF2-40B4-BE49-F238E27FC236}">
                <a16:creationId xmlns:a16="http://schemas.microsoft.com/office/drawing/2014/main" id="{56B4895E-9A64-6C77-4F8F-9E1F5AFE992F}"/>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1356171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E3DE9C9-7C73-DD80-90ED-0A5FFDE33E57}"/>
              </a:ext>
            </a:extLst>
          </p:cNvPr>
          <p:cNvSpPr>
            <a:spLocks noGrp="1"/>
          </p:cNvSpPr>
          <p:nvPr>
            <p:ph type="dt" sz="half" idx="10"/>
          </p:nvPr>
        </p:nvSpPr>
        <p:spPr/>
        <p:txBody>
          <a:bodyPr/>
          <a:lstStyle/>
          <a:p>
            <a:fld id="{7C8D7E02-BCB8-4D50-A234-369438C08659}" type="datetimeFigureOut">
              <a:rPr lang="en-US" smtClean="0"/>
              <a:t>12/26/2023</a:t>
            </a:fld>
            <a:endParaRPr lang="en-US" dirty="0"/>
          </a:p>
        </p:txBody>
      </p:sp>
      <p:sp>
        <p:nvSpPr>
          <p:cNvPr id="3" name="Footer Placeholder 2">
            <a:extLst>
              <a:ext uri="{FF2B5EF4-FFF2-40B4-BE49-F238E27FC236}">
                <a16:creationId xmlns:a16="http://schemas.microsoft.com/office/drawing/2014/main" id="{2ECFA85E-E1F1-C828-9E0E-17AB28A89EDC}"/>
              </a:ext>
            </a:extLst>
          </p:cNvPr>
          <p:cNvSpPr>
            <a:spLocks noGrp="1"/>
          </p:cNvSpPr>
          <p:nvPr>
            <p:ph type="ftr" sz="quarter" idx="11"/>
          </p:nvPr>
        </p:nvSpPr>
        <p:spPr/>
        <p:txBody>
          <a:bodyPr/>
          <a:lstStyle/>
          <a:p>
            <a:r>
              <a:rPr lang="en-US"/>
              <a:t>
              </a:t>
            </a:r>
            <a:endParaRPr lang="en-US" dirty="0"/>
          </a:p>
        </p:txBody>
      </p:sp>
      <p:sp>
        <p:nvSpPr>
          <p:cNvPr id="4" name="Slide Number Placeholder 3">
            <a:extLst>
              <a:ext uri="{FF2B5EF4-FFF2-40B4-BE49-F238E27FC236}">
                <a16:creationId xmlns:a16="http://schemas.microsoft.com/office/drawing/2014/main" id="{80D8CB30-03EC-822A-E9E1-E7274DDED211}"/>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48089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B1B05-4381-9E2C-56F4-E9CD017EB6C5}"/>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0086970-EE01-92CF-7D50-0325992AE5D9}"/>
              </a:ext>
            </a:extLst>
          </p:cNvPr>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97A0343-7544-3498-6707-77786AC93EF7}"/>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3B56E74F-59AD-CA0B-2460-3B05A6ED9727}"/>
              </a:ext>
            </a:extLst>
          </p:cNvPr>
          <p:cNvSpPr>
            <a:spLocks noGrp="1"/>
          </p:cNvSpPr>
          <p:nvPr>
            <p:ph type="dt" sz="half" idx="10"/>
          </p:nvPr>
        </p:nvSpPr>
        <p:spPr/>
        <p:txBody>
          <a:bodyPr/>
          <a:lstStyle/>
          <a:p>
            <a:fld id="{76E86A4C-8E40-4F87-A4F0-01A0687C5742}" type="datetimeFigureOut">
              <a:rPr lang="en-US" smtClean="0"/>
              <a:t>12/26/2023</a:t>
            </a:fld>
            <a:endParaRPr lang="en-US" dirty="0"/>
          </a:p>
        </p:txBody>
      </p:sp>
      <p:sp>
        <p:nvSpPr>
          <p:cNvPr id="6" name="Footer Placeholder 5">
            <a:extLst>
              <a:ext uri="{FF2B5EF4-FFF2-40B4-BE49-F238E27FC236}">
                <a16:creationId xmlns:a16="http://schemas.microsoft.com/office/drawing/2014/main" id="{19BB420B-3DD2-C082-BC2D-09549D7B73E0}"/>
              </a:ext>
            </a:extLst>
          </p:cNvPr>
          <p:cNvSpPr>
            <a:spLocks noGrp="1"/>
          </p:cNvSpPr>
          <p:nvPr>
            <p:ph type="ftr" sz="quarter" idx="11"/>
          </p:nvPr>
        </p:nvSpPr>
        <p:spPr/>
        <p:txBody>
          <a:bodyPr/>
          <a:lstStyle/>
          <a:p>
            <a:r>
              <a:rPr lang="en-US"/>
              <a:t>
              </a:t>
            </a:r>
            <a:endParaRPr lang="en-US" dirty="0"/>
          </a:p>
        </p:txBody>
      </p:sp>
      <p:sp>
        <p:nvSpPr>
          <p:cNvPr id="7" name="Slide Number Placeholder 6">
            <a:extLst>
              <a:ext uri="{FF2B5EF4-FFF2-40B4-BE49-F238E27FC236}">
                <a16:creationId xmlns:a16="http://schemas.microsoft.com/office/drawing/2014/main" id="{531C3DBE-91E7-F4E3-7B14-F95425D36AAD}"/>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3243588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28F9D-715C-27E8-8946-DF3C089E455D}"/>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6D4A89D-38A7-5923-AEF3-7400E93B9DAB}"/>
              </a:ext>
            </a:extLst>
          </p:cNvPr>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IN"/>
          </a:p>
        </p:txBody>
      </p:sp>
      <p:sp>
        <p:nvSpPr>
          <p:cNvPr id="4" name="Text Placeholder 3">
            <a:extLst>
              <a:ext uri="{FF2B5EF4-FFF2-40B4-BE49-F238E27FC236}">
                <a16:creationId xmlns:a16="http://schemas.microsoft.com/office/drawing/2014/main" id="{D6EB32CC-B4D8-4722-83EC-B146E4E4BA49}"/>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784D71A8-C430-50F9-8A1F-F689602B986C}"/>
              </a:ext>
            </a:extLst>
          </p:cNvPr>
          <p:cNvSpPr>
            <a:spLocks noGrp="1"/>
          </p:cNvSpPr>
          <p:nvPr>
            <p:ph type="dt" sz="half" idx="10"/>
          </p:nvPr>
        </p:nvSpPr>
        <p:spPr/>
        <p:txBody>
          <a:bodyPr/>
          <a:lstStyle/>
          <a:p>
            <a:fld id="{35E72C73-2D91-4E12-BA25-F0AA0C03599B}" type="datetimeFigureOut">
              <a:rPr lang="en-US" smtClean="0"/>
              <a:t>12/26/2023</a:t>
            </a:fld>
            <a:endParaRPr lang="en-US" dirty="0"/>
          </a:p>
        </p:txBody>
      </p:sp>
      <p:sp>
        <p:nvSpPr>
          <p:cNvPr id="6" name="Footer Placeholder 5">
            <a:extLst>
              <a:ext uri="{FF2B5EF4-FFF2-40B4-BE49-F238E27FC236}">
                <a16:creationId xmlns:a16="http://schemas.microsoft.com/office/drawing/2014/main" id="{F2DA3D46-5A38-7873-8AAF-26257C99795C}"/>
              </a:ext>
            </a:extLst>
          </p:cNvPr>
          <p:cNvSpPr>
            <a:spLocks noGrp="1"/>
          </p:cNvSpPr>
          <p:nvPr>
            <p:ph type="ftr" sz="quarter" idx="11"/>
          </p:nvPr>
        </p:nvSpPr>
        <p:spPr/>
        <p:txBody>
          <a:bodyPr/>
          <a:lstStyle/>
          <a:p>
            <a:r>
              <a:rPr lang="en-US"/>
              <a:t>
              </a:t>
            </a:r>
            <a:endParaRPr lang="en-US" dirty="0"/>
          </a:p>
        </p:txBody>
      </p:sp>
      <p:sp>
        <p:nvSpPr>
          <p:cNvPr id="7" name="Slide Number Placeholder 6">
            <a:extLst>
              <a:ext uri="{FF2B5EF4-FFF2-40B4-BE49-F238E27FC236}">
                <a16:creationId xmlns:a16="http://schemas.microsoft.com/office/drawing/2014/main" id="{62ED6F87-711D-E161-79F9-2CF7541D535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5448279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oleObject" Target="../embeddings/oleObject1.bin"/><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4BD978-3881-F8A1-D0E4-F7507D6FE5A9}"/>
              </a:ext>
            </a:extLst>
          </p:cNvPr>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5B410F7-59AD-967E-00EB-09021A94CC52}"/>
              </a:ext>
            </a:extLst>
          </p:cNvPr>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2817DD-6323-C608-A1AC-E62C9879982B}"/>
              </a:ext>
            </a:extLst>
          </p:cNvPr>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2BE451C3-0FF4-47C4-B829-773ADF60F88C}" type="datetimeFigureOut">
              <a:rPr lang="en-US" smtClean="0"/>
              <a:t>12/26/2023</a:t>
            </a:fld>
            <a:endParaRPr lang="en-US" dirty="0"/>
          </a:p>
        </p:txBody>
      </p:sp>
      <p:sp>
        <p:nvSpPr>
          <p:cNvPr id="5" name="Footer Placeholder 4">
            <a:extLst>
              <a:ext uri="{FF2B5EF4-FFF2-40B4-BE49-F238E27FC236}">
                <a16:creationId xmlns:a16="http://schemas.microsoft.com/office/drawing/2014/main" id="{1A879F92-8611-BB9C-900C-0BE85D0AD5CA}"/>
              </a:ext>
            </a:extLst>
          </p:cNvPr>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r>
              <a:rPr lang="en-US"/>
              <a:t>
              </a:t>
            </a:r>
            <a:endParaRPr lang="en-US" dirty="0"/>
          </a:p>
        </p:txBody>
      </p:sp>
      <p:sp>
        <p:nvSpPr>
          <p:cNvPr id="6" name="Slide Number Placeholder 5">
            <a:extLst>
              <a:ext uri="{FF2B5EF4-FFF2-40B4-BE49-F238E27FC236}">
                <a16:creationId xmlns:a16="http://schemas.microsoft.com/office/drawing/2014/main" id="{F9B05FA3-7CBE-F797-67AA-F702075B384B}"/>
              </a:ext>
            </a:extLst>
          </p:cNvPr>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D57F1E4F-1CFF-5643-939E-217C01CDF565}" type="slidenum">
              <a:rPr lang="en-US" smtClean="0"/>
              <a:pPr/>
              <a:t>‹#›</a:t>
            </a:fld>
            <a:endParaRPr lang="en-US" dirty="0"/>
          </a:p>
        </p:txBody>
      </p:sp>
      <p:graphicFrame>
        <p:nvGraphicFramePr>
          <p:cNvPr id="7" name="think-cell data - do not delete" hidden="1">
            <a:extLst>
              <a:ext uri="{FF2B5EF4-FFF2-40B4-BE49-F238E27FC236}">
                <a16:creationId xmlns:a16="http://schemas.microsoft.com/office/drawing/2014/main" id="{7622DF8D-F1D9-6D0D-27F7-17D159909C02}"/>
              </a:ext>
            </a:extLst>
          </p:cNvPr>
          <p:cNvGraphicFramePr>
            <a:graphicFrameLocks noChangeAspect="1"/>
          </p:cNvGraphicFramePr>
          <p:nvPr userDrawn="1">
            <p:custDataLst>
              <p:tags r:id="rId32"/>
            </p:custDataLst>
            <p:extLst>
              <p:ext uri="{D42A27DB-BD31-4B8C-83A1-F6EECF244321}">
                <p14:modId xmlns:p14="http://schemas.microsoft.com/office/powerpoint/2010/main" val="204060656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3" imgW="395" imgH="394" progId="TCLayout.ActiveDocument.1">
                  <p:embed/>
                </p:oleObj>
              </mc:Choice>
              <mc:Fallback>
                <p:oleObj name="think-cell Slide" r:id="rId33" imgW="395" imgH="394" progId="TCLayout.ActiveDocument.1">
                  <p:embed/>
                  <p:pic>
                    <p:nvPicPr>
                      <p:cNvPr id="12" name="think-cell data - do not delete" hidden="1">
                        <a:extLst>
                          <a:ext uri="{FF2B5EF4-FFF2-40B4-BE49-F238E27FC236}">
                            <a16:creationId xmlns:a16="http://schemas.microsoft.com/office/drawing/2014/main" id="{65E2CDA9-2046-88DE-8642-34E72FE709D2}"/>
                          </a:ext>
                        </a:extLst>
                      </p:cNvPr>
                      <p:cNvPicPr/>
                      <p:nvPr/>
                    </p:nvPicPr>
                    <p:blipFill>
                      <a:blip r:embed="rId34"/>
                      <a:stretch>
                        <a:fillRect/>
                      </a:stretch>
                    </p:blipFill>
                    <p:spPr>
                      <a:xfrm>
                        <a:off x="1588" y="1588"/>
                        <a:ext cx="1588" cy="1588"/>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D7AFD03D-DCB5-0827-C845-58141DC0A258}"/>
              </a:ext>
            </a:extLst>
          </p:cNvPr>
          <p:cNvSpPr txBox="1"/>
          <p:nvPr userDrawn="1"/>
        </p:nvSpPr>
        <p:spPr>
          <a:xfrm>
            <a:off x="931000" y="9601200"/>
            <a:ext cx="5188813" cy="307777"/>
          </a:xfrm>
          <a:prstGeom prst="rect">
            <a:avLst/>
          </a:prstGeom>
          <a:noFill/>
        </p:spPr>
        <p:txBody>
          <a:bodyPr wrap="square" rtlCol="0">
            <a:spAutoFit/>
          </a:bodyPr>
          <a:lstStyle/>
          <a:p>
            <a:r>
              <a:rPr lang="en-US" dirty="0"/>
              <a:t>Smart Slides GPT Plugin</a:t>
            </a:r>
          </a:p>
        </p:txBody>
      </p:sp>
    </p:spTree>
    <p:extLst>
      <p:ext uri="{BB962C8B-B14F-4D97-AF65-F5344CB8AC3E}">
        <p14:creationId xmlns:p14="http://schemas.microsoft.com/office/powerpoint/2010/main" val="3214120674"/>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 id="2147483771" r:id="rId12"/>
    <p:sldLayoutId id="2147483772" r:id="rId13"/>
    <p:sldLayoutId id="2147483773" r:id="rId14"/>
    <p:sldLayoutId id="2147483663" r:id="rId15"/>
    <p:sldLayoutId id="2147483673" r:id="rId16"/>
    <p:sldLayoutId id="2147483666" r:id="rId17"/>
    <p:sldLayoutId id="2147483662" r:id="rId18"/>
    <p:sldLayoutId id="2147483664" r:id="rId19"/>
    <p:sldLayoutId id="2147483657" r:id="rId20"/>
    <p:sldLayoutId id="2147483665" r:id="rId21"/>
    <p:sldLayoutId id="2147483674" r:id="rId22"/>
    <p:sldLayoutId id="2147483658" r:id="rId23"/>
    <p:sldLayoutId id="2147483661" r:id="rId24"/>
    <p:sldLayoutId id="2147483655" r:id="rId25"/>
    <p:sldLayoutId id="2147483659" r:id="rId26"/>
    <p:sldLayoutId id="2147483656" r:id="rId27"/>
    <p:sldLayoutId id="2147483668" r:id="rId28"/>
    <p:sldLayoutId id="2147483669" r:id="rId29"/>
    <p:sldLayoutId id="2147483672" r:id="rId3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55" userDrawn="1">
          <p15:clr>
            <a:srgbClr val="E46962"/>
          </p15:clr>
        </p15:guide>
        <p15:guide id="2" pos="7710" userDrawn="1">
          <p15:clr>
            <a:srgbClr val="E46962"/>
          </p15:clr>
        </p15:guide>
        <p15:guide id="3" orient="horz" pos="2160" userDrawn="1">
          <p15:clr>
            <a:srgbClr val="E46962"/>
          </p15:clr>
        </p15:guide>
        <p15:guide id="4" orient="horz" pos="4310" userDrawn="1">
          <p15:clr>
            <a:srgbClr val="E46962"/>
          </p15:clr>
        </p15:guide>
        <p15:guide id="5" orient="horz" pos="142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smartslides.crisp.help/en/article/how-to-use-smart-slides-1w14fiw/" TargetMode="External"/><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hyperlink" Target="https://unsplash.com/photos/white-ipad-on-white-table-1382ByZsCtU?utm_source=smart%20slides&amp;utm_medium=referral" TargetMode="External"/><Relationship Id="rId2" Type="http://schemas.openxmlformats.org/officeDocument/2006/relationships/image" Target="../media/image8.png"/><Relationship Id="rId1" Type="http://schemas.openxmlformats.org/officeDocument/2006/relationships/slideLayout" Target="../slideLayouts/slideLayout14.xml"/><Relationship Id="rId5" Type="http://schemas.openxmlformats.org/officeDocument/2006/relationships/hyperlink" Target="https://unsplash.com/?utm_source=smart%20slides&amp;utm_medium=referral" TargetMode="External"/><Relationship Id="rId4" Type="http://schemas.openxmlformats.org/officeDocument/2006/relationships/hyperlink" Target="https://unsplash.com/@artlambi?utm_source=smart%20slides&amp;utm_medium=referral"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hyperlink" Target="https://unsplash.com/photos/a-red-scooter-parked-next-to-a-yellow-building-6LZGiSb7VOM?utm_source=smart%20slides&amp;utm_medium=referral" TargetMode="External"/><Relationship Id="rId2" Type="http://schemas.openxmlformats.org/officeDocument/2006/relationships/image" Target="../media/image4.png"/><Relationship Id="rId1" Type="http://schemas.openxmlformats.org/officeDocument/2006/relationships/slideLayout" Target="../slideLayouts/slideLayout14.xml"/><Relationship Id="rId6" Type="http://schemas.openxmlformats.org/officeDocument/2006/relationships/comments" Target="../comments/comment1.xml"/><Relationship Id="rId5" Type="http://schemas.openxmlformats.org/officeDocument/2006/relationships/hyperlink" Target="https://unsplash.com/?utm_source=smart%20slides&amp;utm_medium=referral" TargetMode="External"/><Relationship Id="rId4" Type="http://schemas.openxmlformats.org/officeDocument/2006/relationships/hyperlink" Target="https://unsplash.com/@nick_g_pics?utm_source=smart%20slides&amp;utm_medium=referra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unsplash.com/photos/yellow-flower-on-gray-surface-pXmyDPziB8w?utm_source=smart%20slides&amp;utm_medium=referral" TargetMode="External"/><Relationship Id="rId2" Type="http://schemas.openxmlformats.org/officeDocument/2006/relationships/image" Target="../media/image5.png"/><Relationship Id="rId1" Type="http://schemas.openxmlformats.org/officeDocument/2006/relationships/slideLayout" Target="../slideLayouts/slideLayout14.xml"/><Relationship Id="rId6" Type="http://schemas.openxmlformats.org/officeDocument/2006/relationships/comments" Target="../comments/comment2.xml"/><Relationship Id="rId5" Type="http://schemas.openxmlformats.org/officeDocument/2006/relationships/hyperlink" Target="https://unsplash.com/?utm_source=smart%20slides&amp;utm_medium=referral" TargetMode="External"/><Relationship Id="rId4" Type="http://schemas.openxmlformats.org/officeDocument/2006/relationships/hyperlink" Target="https://unsplash.com/@kellysikkema?utm_source=smart%20slides&amp;utm_medium=referra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unsplash.com/photos/assorted-color-marker-pen-lot-Om8WdPm74RM?utm_source=smart%20slides&amp;utm_medium=referral" TargetMode="External"/><Relationship Id="rId2" Type="http://schemas.openxmlformats.org/officeDocument/2006/relationships/image" Target="../media/image6.png"/><Relationship Id="rId1" Type="http://schemas.openxmlformats.org/officeDocument/2006/relationships/slideLayout" Target="../slideLayouts/slideLayout14.xml"/><Relationship Id="rId6" Type="http://schemas.openxmlformats.org/officeDocument/2006/relationships/comments" Target="../comments/comment3.xml"/><Relationship Id="rId5" Type="http://schemas.openxmlformats.org/officeDocument/2006/relationships/hyperlink" Target="https://unsplash.com/?utm_source=smart%20slides&amp;utm_medium=referral" TargetMode="External"/><Relationship Id="rId4" Type="http://schemas.openxmlformats.org/officeDocument/2006/relationships/hyperlink" Target="https://unsplash.com/@artlambi?utm_source=smart%20slides&amp;utm_medium=referra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hyperlink" Target="https://unsplash.com/photos/blue-and-yellow-round-plastic-toy-0NpgbQWugTI?utm_source=smart%20slides&amp;utm_medium=referral" TargetMode="External"/><Relationship Id="rId2" Type="http://schemas.openxmlformats.org/officeDocument/2006/relationships/image" Target="../media/image7.png"/><Relationship Id="rId1" Type="http://schemas.openxmlformats.org/officeDocument/2006/relationships/slideLayout" Target="../slideLayouts/slideLayout14.xml"/><Relationship Id="rId6" Type="http://schemas.openxmlformats.org/officeDocument/2006/relationships/comments" Target="../comments/comment4.xml"/><Relationship Id="rId5" Type="http://schemas.openxmlformats.org/officeDocument/2006/relationships/hyperlink" Target="https://unsplash.com/?utm_source=smart%20slides&amp;utm_medium=referral" TargetMode="External"/><Relationship Id="rId4" Type="http://schemas.openxmlformats.org/officeDocument/2006/relationships/hyperlink" Target="https://unsplash.com/@jeswinthomas?utm_source=smart%20slides&amp;utm_medium=referra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ADF97C43-FFD9-C50D-67C9-5D8F74E37634}"/>
              </a:ext>
            </a:extLst>
          </p:cNvPr>
          <p:cNvPicPr>
            <a:picLocks noGrp="1" noChangeAspect="1"/>
          </p:cNvPicPr>
          <p:nvPr>
            <p:ph sz="quarter" idx="10"/>
          </p:nvPr>
        </p:nvPicPr>
        <p:blipFill>
          <a:blip r:embed="rId2"/>
          <a:srcRect/>
          <a:stretch/>
        </p:blipFill>
        <p:spPr>
          <a:xfrm>
            <a:off x="7941071" y="500817"/>
            <a:ext cx="2785307" cy="2785307"/>
          </a:xfrm>
        </p:spPr>
      </p:pic>
      <p:sp>
        <p:nvSpPr>
          <p:cNvPr id="3" name="Title 2">
            <a:extLst>
              <a:ext uri="{FF2B5EF4-FFF2-40B4-BE49-F238E27FC236}">
                <a16:creationId xmlns:a16="http://schemas.microsoft.com/office/drawing/2014/main" id="{6AFC5B71-67AB-5D93-A1A4-B95EAE1FDCA7}"/>
              </a:ext>
            </a:extLst>
          </p:cNvPr>
          <p:cNvSpPr>
            <a:spLocks noGrp="1"/>
          </p:cNvSpPr>
          <p:nvPr>
            <p:ph type="title"/>
          </p:nvPr>
        </p:nvSpPr>
        <p:spPr>
          <a:xfrm>
            <a:off x="2109652" y="3286124"/>
            <a:ext cx="14068696" cy="1808700"/>
          </a:xfrm>
        </p:spPr>
        <p:txBody>
          <a:bodyPr/>
          <a:lstStyle/>
          <a:p>
            <a:r>
              <a:rPr lang="en-US" dirty="0">
                <a:solidFill>
                  <a:srgbClr val="8500EA"/>
                </a:solidFill>
                <a:ea typeface="Open Sans" panose="020B0606030504020204" pitchFamily="34" charset="0"/>
              </a:rPr>
              <a:t>Supervised Learning Algorithms.</a:t>
            </a:r>
            <a:endParaRPr lang="en-US" dirty="0">
              <a:solidFill>
                <a:srgbClr val="8500EA"/>
              </a:solidFill>
              <a:latin typeface="Calibri" panose="020F0502020204030204" pitchFamily="34" charset="0"/>
              <a:ea typeface="Open Sans" panose="020B060603050402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5E67CAAE-D0DC-E770-4CEF-DD7329B719CB}"/>
              </a:ext>
            </a:extLst>
          </p:cNvPr>
          <p:cNvSpPr txBox="1"/>
          <p:nvPr/>
        </p:nvSpPr>
        <p:spPr>
          <a:xfrm>
            <a:off x="4559697" y="9424062"/>
            <a:ext cx="9144000" cy="461665"/>
          </a:xfrm>
          <a:prstGeom prst="rect">
            <a:avLst/>
          </a:prstGeom>
          <a:noFill/>
        </p:spPr>
        <p:txBody>
          <a:bodyPr wrap="square">
            <a:spAutoFit/>
          </a:bodyPr>
          <a:lstStyle/>
          <a:p>
            <a:pPr algn="ctr"/>
            <a:r>
              <a:rPr lang="en-US" sz="2400" dirty="0">
                <a:solidFill>
                  <a:schemeClr val="bg1"/>
                </a:solidFill>
                <a:hlinkClick r:id="rId3">
                  <a:extLst>
                    <a:ext uri="{A12FA001-AC4F-418D-AE19-62706E023703}">
                      <ahyp:hlinkClr xmlns:ahyp="http://schemas.microsoft.com/office/drawing/2018/hyperlinkcolor" val="tx"/>
                    </a:ext>
                  </a:extLst>
                </a:hlinkClick>
              </a:rPr>
              <a:t>How to use Smart Slides</a:t>
            </a:r>
            <a:endParaRPr lang="en-US" sz="2400" dirty="0">
              <a:solidFill>
                <a:schemeClr val="bg1"/>
              </a:solidFill>
            </a:endParaRPr>
          </a:p>
        </p:txBody>
      </p:sp>
    </p:spTree>
    <p:extLst>
      <p:ext uri="{BB962C8B-B14F-4D97-AF65-F5344CB8AC3E}">
        <p14:creationId xmlns:p14="http://schemas.microsoft.com/office/powerpoint/2010/main" val="94643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a:defRPr sz="2800">
                <a:latin typeface="Calibri"/>
              </a:defRPr>
            </a:pPr>
            <a:r>
              <a:t>from sklearn.svm import SVC</a:t>
            </a:r>
          </a:p>
          <a:p>
            <a:pPr>
              <a:defRPr sz="2800">
                <a:latin typeface="Calibri"/>
              </a:defRPr>
            </a:pPr>
            <a:r>
              <a:t>model = SVC()</a:t>
            </a:r>
          </a:p>
          <a:p>
            <a:pPr>
              <a:defRPr sz="2800">
                <a:latin typeface="Calibri"/>
              </a:defRPr>
            </a:pPr>
            <a:r>
              <a:t>model.fit(X_train, y_train)</a:t>
            </a:r>
          </a:p>
          <a:p>
            <a:pPr>
              <a:defRPr sz="2800">
                <a:latin typeface="Calibri"/>
              </a:defRPr>
            </a:pPr>
            <a:r>
              <a:t>predictions = model.predict(X_test)</a:t>
            </a:r>
          </a:p>
        </p:txBody>
      </p:sp>
      <p:sp>
        <p:nvSpPr>
          <p:cNvPr id="4" name="Title 3"/>
          <p:cNvSpPr>
            <a:spLocks noGrp="1"/>
          </p:cNvSpPr>
          <p:nvPr>
            <p:ph type="title"/>
          </p:nvPr>
        </p:nvSpPr>
        <p:spPr/>
        <p:txBody>
          <a:bodyPr/>
          <a:lstStyle/>
          <a:p>
            <a:pPr>
              <a:defRPr sz="4000">
                <a:solidFill>
                  <a:srgbClr val="4A86E8"/>
                </a:solidFill>
                <a:latin typeface="Calibri"/>
              </a:defRPr>
            </a:pPr>
            <a:r>
              <a:t>Python Code: SVM</a:t>
            </a:r>
          </a:p>
        </p:txBody>
      </p:sp>
      <p:sp>
        <p:nvSpPr>
          <p:cNvPr id="5" name="Content Placeholder 4"/>
          <p:cNvSpPr>
            <a:spLocks noGrp="1"/>
          </p:cNvSpPr>
          <p:nvPr>
            <p:ph sz="quarter" idx="11"/>
          </p:nvPr>
        </p:nvSpPr>
        <p:spPr>
          <a:solidFill>
            <a:srgbClr val="4A86E8"/>
          </a:solidFill>
        </p:spPr>
        <p:txBody>
          <a:bodyPr/>
          <a:lstStyle/>
          <a:p>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idx="2"/>
          </p:nvPr>
        </p:nvPicPr>
        <p:blipFill>
          <a:blip r:embed="rId2"/>
          <a:srcRect l="5556" r="5556"/>
          <a:stretch/>
        </p:blipFill>
        <p:spPr/>
      </p:pic>
      <p:sp>
        <p:nvSpPr>
          <p:cNvPr id="3" name="Text Placeholder 2"/>
          <p:cNvSpPr>
            <a:spLocks noGrp="1"/>
          </p:cNvSpPr>
          <p:nvPr>
            <p:ph type="body" idx="1"/>
          </p:nvPr>
        </p:nvSpPr>
        <p:spPr/>
        <p:txBody>
          <a:bodyPr/>
          <a:lstStyle/>
          <a:p>
            <a:pPr>
              <a:defRPr sz="2800">
                <a:latin typeface="Calibri"/>
              </a:defRPr>
            </a:pPr>
            <a:r>
              <a:rPr dirty="0"/>
              <a:t>Definition: </a:t>
            </a:r>
            <a:r>
              <a:rPr lang="en-US" sz="2800" dirty="0">
                <a:latin typeface="Calibri"/>
              </a:rPr>
              <a:t>The K-Nearest Neighbors (KNN) algorithm is a simple, versatile machine learning algorithm used for classification and regression, based on the proximity of data points.</a:t>
            </a:r>
            <a:endParaRPr sz="2800" dirty="0">
              <a:latin typeface="Calibri"/>
            </a:endParaRPr>
          </a:p>
          <a:p>
            <a:pPr>
              <a:defRPr sz="2800">
                <a:latin typeface="Calibri"/>
              </a:defRPr>
            </a:pPr>
            <a:r>
              <a:rPr dirty="0"/>
              <a:t>Applications: Recommender systems, pattern recognition, anomaly detection.</a:t>
            </a:r>
          </a:p>
        </p:txBody>
      </p:sp>
      <p:sp>
        <p:nvSpPr>
          <p:cNvPr id="4" name="Title 3"/>
          <p:cNvSpPr>
            <a:spLocks noGrp="1"/>
          </p:cNvSpPr>
          <p:nvPr>
            <p:ph type="title"/>
          </p:nvPr>
        </p:nvSpPr>
        <p:spPr/>
        <p:txBody>
          <a:bodyPr/>
          <a:lstStyle/>
          <a:p>
            <a:pPr>
              <a:defRPr sz="4000">
                <a:solidFill>
                  <a:srgbClr val="4A86E8"/>
                </a:solidFill>
                <a:latin typeface="Calibri"/>
              </a:defRPr>
            </a:pPr>
            <a:r>
              <a:t>K-Nearest Neighbors (KNN)</a:t>
            </a:r>
          </a:p>
        </p:txBody>
      </p:sp>
      <p:sp>
        <p:nvSpPr>
          <p:cNvPr id="6" name="Content Placeholder 5"/>
          <p:cNvSpPr>
            <a:spLocks noGrp="1"/>
          </p:cNvSpPr>
          <p:nvPr>
            <p:ph sz="quarter" idx="11"/>
          </p:nvPr>
        </p:nvSpPr>
        <p:spPr/>
        <p:txBody>
          <a:bodyPr>
            <a:normAutofit fontScale="55000" lnSpcReduction="20000"/>
          </a:bodyPr>
          <a:lstStyle/>
          <a:p>
            <a:r>
              <a:rPr>
                <a:hlinkClick r:id="rId3"/>
              </a:rPr>
              <a:t>Photo: white ipad on white table</a:t>
            </a:r>
          </a:p>
          <a:p>
            <a:r>
              <a:rPr>
                <a:hlinkClick r:id="rId4"/>
              </a:rPr>
              <a:t>Photo by Arthur Lambillotte</a:t>
            </a:r>
          </a:p>
          <a:p>
            <a:r>
              <a:rPr>
                <a:hlinkClick r:id="rId5"/>
              </a:rPr>
              <a:t>Powered by Unsplash</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a:defRPr sz="2800">
                <a:latin typeface="Calibri"/>
              </a:defRPr>
            </a:pPr>
            <a:r>
              <a:t>from sklearn.neighbors import KNeighborsClassifier</a:t>
            </a:r>
          </a:p>
          <a:p>
            <a:pPr>
              <a:defRPr sz="2800">
                <a:latin typeface="Calibri"/>
              </a:defRPr>
            </a:pPr>
            <a:r>
              <a:t>model = KNeighborsClassifier(n_neighbors=3)</a:t>
            </a:r>
          </a:p>
          <a:p>
            <a:pPr>
              <a:defRPr sz="2800">
                <a:latin typeface="Calibri"/>
              </a:defRPr>
            </a:pPr>
            <a:r>
              <a:t>model.fit(X_train, y_train)</a:t>
            </a:r>
          </a:p>
          <a:p>
            <a:pPr>
              <a:defRPr sz="2800">
                <a:latin typeface="Calibri"/>
              </a:defRPr>
            </a:pPr>
            <a:r>
              <a:t>predictions = model.predict(X_test)</a:t>
            </a:r>
          </a:p>
        </p:txBody>
      </p:sp>
      <p:sp>
        <p:nvSpPr>
          <p:cNvPr id="4" name="Title 3"/>
          <p:cNvSpPr>
            <a:spLocks noGrp="1"/>
          </p:cNvSpPr>
          <p:nvPr>
            <p:ph type="title"/>
          </p:nvPr>
        </p:nvSpPr>
        <p:spPr/>
        <p:txBody>
          <a:bodyPr/>
          <a:lstStyle/>
          <a:p>
            <a:pPr>
              <a:defRPr sz="4000">
                <a:solidFill>
                  <a:srgbClr val="4A86E8"/>
                </a:solidFill>
                <a:latin typeface="Calibri"/>
              </a:defRPr>
            </a:pPr>
            <a:r>
              <a:t>Python Code: KNN</a:t>
            </a:r>
          </a:p>
        </p:txBody>
      </p:sp>
      <p:sp>
        <p:nvSpPr>
          <p:cNvPr id="5" name="Content Placeholder 4"/>
          <p:cNvSpPr>
            <a:spLocks noGrp="1"/>
          </p:cNvSpPr>
          <p:nvPr>
            <p:ph sz="quarter" idx="11"/>
          </p:nvPr>
        </p:nvSpPr>
        <p:spPr>
          <a:solidFill>
            <a:srgbClr val="4A86E8"/>
          </a:solidFill>
        </p:spPr>
        <p:txBody>
          <a:bodyPr/>
          <a:lstStyle/>
          <a:p>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a:defRPr sz="2800">
                <a:latin typeface="Calibri"/>
              </a:defRPr>
            </a:pPr>
            <a:r>
              <a:t>Healthcare: Disease prediction.</a:t>
            </a:r>
          </a:p>
          <a:p>
            <a:pPr>
              <a:defRPr sz="2800">
                <a:latin typeface="Calibri"/>
              </a:defRPr>
            </a:pPr>
            <a:r>
              <a:t>Finance: Credit scoring.</a:t>
            </a:r>
          </a:p>
          <a:p>
            <a:pPr>
              <a:defRPr sz="2800">
                <a:latin typeface="Calibri"/>
              </a:defRPr>
            </a:pPr>
            <a:r>
              <a:t>Retail: Customer behavior analysis.</a:t>
            </a:r>
          </a:p>
        </p:txBody>
      </p:sp>
      <p:sp>
        <p:nvSpPr>
          <p:cNvPr id="4" name="Title 3"/>
          <p:cNvSpPr>
            <a:spLocks noGrp="1"/>
          </p:cNvSpPr>
          <p:nvPr>
            <p:ph type="title"/>
          </p:nvPr>
        </p:nvSpPr>
        <p:spPr>
          <a:xfrm>
            <a:off x="645250" y="1295135"/>
            <a:ext cx="13968341" cy="981900"/>
          </a:xfrm>
        </p:spPr>
        <p:txBody>
          <a:bodyPr/>
          <a:lstStyle/>
          <a:p>
            <a:pPr>
              <a:defRPr sz="4000">
                <a:solidFill>
                  <a:srgbClr val="4A86E8"/>
                </a:solidFill>
                <a:latin typeface="Calibri"/>
              </a:defRPr>
            </a:pPr>
            <a:r>
              <a:rPr dirty="0"/>
              <a:t>Applications of Supervised Learning</a:t>
            </a:r>
          </a:p>
        </p:txBody>
      </p:sp>
      <p:pic>
        <p:nvPicPr>
          <p:cNvPr id="9" name="Content Placeholder 8">
            <a:extLst>
              <a:ext uri="{FF2B5EF4-FFF2-40B4-BE49-F238E27FC236}">
                <a16:creationId xmlns:a16="http://schemas.microsoft.com/office/drawing/2014/main" id="{FEBF7983-CA22-5DE9-0BCE-15E6476D879C}"/>
              </a:ext>
            </a:extLst>
          </p:cNvPr>
          <p:cNvPicPr>
            <a:picLocks noGrp="1" noChangeAspect="1"/>
          </p:cNvPicPr>
          <p:nvPr>
            <p:ph sz="quarter" idx="11"/>
          </p:nvPr>
        </p:nvPicPr>
        <p:blipFill>
          <a:blip r:embed="rId2"/>
          <a:stretch>
            <a:fillRect/>
          </a:stretch>
        </p:blipFill>
        <p:spPr>
          <a:xfrm>
            <a:off x="8510298" y="167878"/>
            <a:ext cx="9777702" cy="10119122"/>
          </a:xfrm>
          <a:solidFill>
            <a:srgbClr val="4A86E8"/>
          </a:solid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a:defRPr sz="2800">
                <a:latin typeface="Calibri"/>
              </a:defRPr>
            </a:pPr>
            <a:r>
              <a:t>Data privacy and security.</a:t>
            </a:r>
          </a:p>
          <a:p>
            <a:pPr>
              <a:defRPr sz="2800">
                <a:latin typeface="Calibri"/>
              </a:defRPr>
            </a:pPr>
            <a:r>
              <a:t>Increasing model interpretability.</a:t>
            </a:r>
          </a:p>
          <a:p>
            <a:pPr>
              <a:defRPr sz="2800">
                <a:latin typeface="Calibri"/>
              </a:defRPr>
            </a:pPr>
            <a:r>
              <a:t>Adapting to new data sources and types.</a:t>
            </a:r>
          </a:p>
        </p:txBody>
      </p:sp>
      <p:sp>
        <p:nvSpPr>
          <p:cNvPr id="4" name="Title 3"/>
          <p:cNvSpPr>
            <a:spLocks noGrp="1"/>
          </p:cNvSpPr>
          <p:nvPr>
            <p:ph type="title"/>
          </p:nvPr>
        </p:nvSpPr>
        <p:spPr/>
        <p:txBody>
          <a:bodyPr/>
          <a:lstStyle/>
          <a:p>
            <a:pPr>
              <a:defRPr sz="4000">
                <a:solidFill>
                  <a:srgbClr val="4A86E8"/>
                </a:solidFill>
                <a:latin typeface="Calibri"/>
              </a:defRPr>
            </a:pPr>
            <a:r>
              <a:t>Challenges and Future Trends</a:t>
            </a:r>
          </a:p>
        </p:txBody>
      </p:sp>
      <p:sp>
        <p:nvSpPr>
          <p:cNvPr id="5" name="Content Placeholder 4"/>
          <p:cNvSpPr>
            <a:spLocks noGrp="1"/>
          </p:cNvSpPr>
          <p:nvPr>
            <p:ph sz="quarter" idx="11"/>
          </p:nvPr>
        </p:nvSpPr>
        <p:spPr>
          <a:solidFill>
            <a:srgbClr val="4A86E8"/>
          </a:solidFill>
        </p:spPr>
        <p:txBody>
          <a:bodyPr/>
          <a:lstStyle/>
          <a:p>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62DBBFA8-2378-FB4E-E1C0-C7482270BFF3}"/>
              </a:ext>
            </a:extLst>
          </p:cNvPr>
          <p:cNvPicPr>
            <a:picLocks noGrp="1" noChangeAspect="1"/>
          </p:cNvPicPr>
          <p:nvPr>
            <p:ph type="pic" idx="2"/>
          </p:nvPr>
        </p:nvPicPr>
        <p:blipFill>
          <a:blip r:embed="rId2"/>
          <a:srcRect t="3960" b="3960"/>
          <a:stretch>
            <a:fillRect/>
          </a:stretch>
        </p:blipFill>
        <p:spPr>
          <a:xfrm>
            <a:off x="3757613" y="15767"/>
            <a:ext cx="11158537" cy="10272804"/>
          </a:xfrm>
        </p:spPr>
      </p:pic>
      <p:sp>
        <p:nvSpPr>
          <p:cNvPr id="5" name="Content Placeholder 4">
            <a:extLst>
              <a:ext uri="{FF2B5EF4-FFF2-40B4-BE49-F238E27FC236}">
                <a16:creationId xmlns:a16="http://schemas.microsoft.com/office/drawing/2014/main" id="{D21E4577-0908-2F87-D1EC-781F9C221BD8}"/>
              </a:ext>
            </a:extLst>
          </p:cNvPr>
          <p:cNvSpPr>
            <a:spLocks noGrp="1"/>
          </p:cNvSpPr>
          <p:nvPr>
            <p:ph sz="quarter" idx="11"/>
          </p:nvPr>
        </p:nvSpPr>
        <p:spPr/>
        <p:txBody>
          <a:bodyPr/>
          <a:lstStyle/>
          <a:p>
            <a:endParaRPr lang="en-IN"/>
          </a:p>
        </p:txBody>
      </p:sp>
    </p:spTree>
    <p:extLst>
      <p:ext uri="{BB962C8B-B14F-4D97-AF65-F5344CB8AC3E}">
        <p14:creationId xmlns:p14="http://schemas.microsoft.com/office/powerpoint/2010/main" val="905493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a:defRPr sz="2800">
                <a:latin typeface="Calibri"/>
              </a:defRPr>
            </a:pPr>
            <a:r>
              <a:rPr dirty="0"/>
              <a:t>Definition and overview of supervised learning.</a:t>
            </a:r>
          </a:p>
          <a:p>
            <a:pPr>
              <a:defRPr sz="2800">
                <a:latin typeface="Calibri"/>
              </a:defRPr>
            </a:pPr>
            <a:r>
              <a:rPr dirty="0"/>
              <a:t>Key components: labeled data, model training, and prediction.</a:t>
            </a:r>
          </a:p>
        </p:txBody>
      </p:sp>
      <p:sp>
        <p:nvSpPr>
          <p:cNvPr id="4" name="Title 3"/>
          <p:cNvSpPr>
            <a:spLocks noGrp="1"/>
          </p:cNvSpPr>
          <p:nvPr>
            <p:ph type="title"/>
          </p:nvPr>
        </p:nvSpPr>
        <p:spPr/>
        <p:txBody>
          <a:bodyPr/>
          <a:lstStyle/>
          <a:p>
            <a:pPr>
              <a:defRPr sz="4000">
                <a:solidFill>
                  <a:srgbClr val="4A86E8"/>
                </a:solidFill>
                <a:latin typeface="Calibri"/>
              </a:defRPr>
            </a:pPr>
            <a:r>
              <a:rPr dirty="0"/>
              <a:t>Introduction to Supervised Learning</a:t>
            </a:r>
          </a:p>
        </p:txBody>
      </p:sp>
      <p:pic>
        <p:nvPicPr>
          <p:cNvPr id="9" name="Content Placeholder 8">
            <a:extLst>
              <a:ext uri="{FF2B5EF4-FFF2-40B4-BE49-F238E27FC236}">
                <a16:creationId xmlns:a16="http://schemas.microsoft.com/office/drawing/2014/main" id="{8AAEBAA8-638E-1E7C-B412-0017635A0644}"/>
              </a:ext>
            </a:extLst>
          </p:cNvPr>
          <p:cNvPicPr>
            <a:picLocks noGrp="1" noChangeAspect="1"/>
          </p:cNvPicPr>
          <p:nvPr>
            <p:ph sz="quarter" idx="11"/>
          </p:nvPr>
        </p:nvPicPr>
        <p:blipFill>
          <a:blip r:embed="rId2"/>
          <a:stretch>
            <a:fillRect/>
          </a:stretch>
        </p:blipFill>
        <p:spPr>
          <a:xfrm>
            <a:off x="10846525" y="0"/>
            <a:ext cx="7441475" cy="9832848"/>
          </a:xfrm>
          <a:solidFill>
            <a:srgbClr val="4A86E8"/>
          </a:solid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idx="2"/>
          </p:nvPr>
        </p:nvPicPr>
        <p:blipFill>
          <a:blip r:embed="rId2"/>
          <a:srcRect l="5556" r="5556"/>
          <a:stretch/>
        </p:blipFill>
        <p:spPr/>
      </p:pic>
      <p:sp>
        <p:nvSpPr>
          <p:cNvPr id="3" name="Text Placeholder 2"/>
          <p:cNvSpPr>
            <a:spLocks noGrp="1"/>
          </p:cNvSpPr>
          <p:nvPr>
            <p:ph type="body" idx="1"/>
          </p:nvPr>
        </p:nvSpPr>
        <p:spPr/>
        <p:txBody>
          <a:bodyPr/>
          <a:lstStyle/>
          <a:p>
            <a:pPr>
              <a:defRPr sz="2800">
                <a:latin typeface="Calibri"/>
              </a:defRPr>
            </a:pPr>
            <a:r>
              <a:rPr dirty="0"/>
              <a:t>Definition: A method for modeling the relationship between a dependent variable and one or more independent variables.</a:t>
            </a:r>
            <a:endParaRPr lang="en-IN" dirty="0"/>
          </a:p>
          <a:p>
            <a:pPr marL="76200" indent="0">
              <a:buNone/>
              <a:defRPr sz="2800">
                <a:latin typeface="Calibri"/>
              </a:defRPr>
            </a:pPr>
            <a:endParaRPr dirty="0"/>
          </a:p>
          <a:p>
            <a:pPr>
              <a:defRPr sz="2800">
                <a:latin typeface="Calibri"/>
              </a:defRPr>
            </a:pPr>
            <a:r>
              <a:rPr dirty="0"/>
              <a:t>Applications: Real estate pricing, stock market forecasting, risk assessment.</a:t>
            </a:r>
          </a:p>
        </p:txBody>
      </p:sp>
      <p:sp>
        <p:nvSpPr>
          <p:cNvPr id="4" name="Title 3"/>
          <p:cNvSpPr>
            <a:spLocks noGrp="1"/>
          </p:cNvSpPr>
          <p:nvPr>
            <p:ph type="title"/>
          </p:nvPr>
        </p:nvSpPr>
        <p:spPr/>
        <p:txBody>
          <a:bodyPr/>
          <a:lstStyle/>
          <a:p>
            <a:pPr>
              <a:defRPr sz="4000">
                <a:solidFill>
                  <a:srgbClr val="4A86E8"/>
                </a:solidFill>
                <a:latin typeface="Calibri"/>
              </a:defRPr>
            </a:pPr>
            <a:r>
              <a:rPr dirty="0"/>
              <a:t>Linear Regression</a:t>
            </a:r>
          </a:p>
        </p:txBody>
      </p:sp>
      <p:sp>
        <p:nvSpPr>
          <p:cNvPr id="6" name="Content Placeholder 5"/>
          <p:cNvSpPr>
            <a:spLocks noGrp="1"/>
          </p:cNvSpPr>
          <p:nvPr>
            <p:ph sz="quarter" idx="11"/>
          </p:nvPr>
        </p:nvSpPr>
        <p:spPr/>
        <p:txBody>
          <a:bodyPr>
            <a:normAutofit fontScale="55000" lnSpcReduction="20000"/>
          </a:bodyPr>
          <a:lstStyle/>
          <a:p>
            <a:r>
              <a:rPr>
                <a:hlinkClick r:id="rId3"/>
              </a:rPr>
              <a:t>Photo: a red scooter parked next to a yellow building</a:t>
            </a:r>
          </a:p>
          <a:p>
            <a:r>
              <a:rPr>
                <a:hlinkClick r:id="rId4"/>
              </a:rPr>
              <a:t>Photo by Nick Gordon</a:t>
            </a:r>
          </a:p>
          <a:p>
            <a:r>
              <a:rPr>
                <a:hlinkClick r:id="rId5"/>
              </a:rPr>
              <a:t>Powered by Unsplash</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a:defRPr sz="2800">
                <a:latin typeface="Calibri"/>
              </a:defRPr>
            </a:pPr>
            <a:r>
              <a:t>from sklearn.linear_model import LinearRegression</a:t>
            </a:r>
          </a:p>
          <a:p>
            <a:pPr>
              <a:defRPr sz="2800">
                <a:latin typeface="Calibri"/>
              </a:defRPr>
            </a:pPr>
            <a:r>
              <a:t>model = LinearRegression()</a:t>
            </a:r>
          </a:p>
          <a:p>
            <a:pPr>
              <a:defRPr sz="2800">
                <a:latin typeface="Calibri"/>
              </a:defRPr>
            </a:pPr>
            <a:r>
              <a:t>model.fit(X_train, y_train)</a:t>
            </a:r>
          </a:p>
          <a:p>
            <a:pPr>
              <a:defRPr sz="2800">
                <a:latin typeface="Calibri"/>
              </a:defRPr>
            </a:pPr>
            <a:r>
              <a:t>predictions = model.predict(X_test)</a:t>
            </a:r>
          </a:p>
        </p:txBody>
      </p:sp>
      <p:sp>
        <p:nvSpPr>
          <p:cNvPr id="4" name="Title 3"/>
          <p:cNvSpPr>
            <a:spLocks noGrp="1"/>
          </p:cNvSpPr>
          <p:nvPr>
            <p:ph type="title"/>
          </p:nvPr>
        </p:nvSpPr>
        <p:spPr/>
        <p:txBody>
          <a:bodyPr/>
          <a:lstStyle/>
          <a:p>
            <a:pPr>
              <a:defRPr sz="4000">
                <a:solidFill>
                  <a:srgbClr val="4A86E8"/>
                </a:solidFill>
                <a:latin typeface="Calibri"/>
              </a:defRPr>
            </a:pPr>
            <a:r>
              <a:t>Python Code: Linear Regression</a:t>
            </a:r>
          </a:p>
        </p:txBody>
      </p:sp>
      <p:sp>
        <p:nvSpPr>
          <p:cNvPr id="5" name="Content Placeholder 4"/>
          <p:cNvSpPr>
            <a:spLocks noGrp="1"/>
          </p:cNvSpPr>
          <p:nvPr>
            <p:ph sz="quarter" idx="11"/>
          </p:nvPr>
        </p:nvSpPr>
        <p:spPr>
          <a:solidFill>
            <a:srgbClr val="4A86E8"/>
          </a:solidFill>
        </p:spPr>
        <p:txBody>
          <a:bodyPr/>
          <a:lstStyle/>
          <a:p>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idx="2"/>
          </p:nvPr>
        </p:nvPicPr>
        <p:blipFill>
          <a:blip r:embed="rId2"/>
          <a:srcRect l="5556" r="5556"/>
          <a:stretch/>
        </p:blipFill>
        <p:spPr/>
      </p:pic>
      <p:sp>
        <p:nvSpPr>
          <p:cNvPr id="3" name="Text Placeholder 2"/>
          <p:cNvSpPr>
            <a:spLocks noGrp="1"/>
          </p:cNvSpPr>
          <p:nvPr>
            <p:ph type="body" idx="1"/>
          </p:nvPr>
        </p:nvSpPr>
        <p:spPr>
          <a:xfrm>
            <a:off x="919075" y="3557588"/>
            <a:ext cx="7529186" cy="6043612"/>
          </a:xfrm>
        </p:spPr>
        <p:txBody>
          <a:bodyPr/>
          <a:lstStyle/>
          <a:p>
            <a:pPr>
              <a:defRPr sz="2800">
                <a:latin typeface="Calibri"/>
              </a:defRPr>
            </a:pPr>
            <a:r>
              <a:rPr dirty="0"/>
              <a:t>Definition: </a:t>
            </a:r>
            <a:r>
              <a:rPr lang="en-US" sz="2800" dirty="0">
                <a:latin typeface="Calibri"/>
              </a:rPr>
              <a:t>Logistic regression is a statistical method that models the probability of a binary outcome based on one or more predictor variables</a:t>
            </a:r>
            <a:r>
              <a:rPr lang="en-US" b="0" i="0" dirty="0">
                <a:solidFill>
                  <a:srgbClr val="D1D5DB"/>
                </a:solidFill>
                <a:effectLst/>
                <a:latin typeface="Söhne"/>
              </a:rPr>
              <a:t>.</a:t>
            </a:r>
          </a:p>
          <a:p>
            <a:pPr>
              <a:defRPr sz="2800">
                <a:latin typeface="Calibri"/>
              </a:defRPr>
            </a:pPr>
            <a:endParaRPr dirty="0"/>
          </a:p>
          <a:p>
            <a:pPr>
              <a:defRPr sz="2800">
                <a:latin typeface="Calibri"/>
              </a:defRPr>
            </a:pPr>
            <a:r>
              <a:rPr dirty="0"/>
              <a:t>Applications: Email spam detection, credit scoring, medical diagnosis.</a:t>
            </a:r>
          </a:p>
        </p:txBody>
      </p:sp>
      <p:sp>
        <p:nvSpPr>
          <p:cNvPr id="4" name="Title 3"/>
          <p:cNvSpPr>
            <a:spLocks noGrp="1"/>
          </p:cNvSpPr>
          <p:nvPr>
            <p:ph type="title"/>
          </p:nvPr>
        </p:nvSpPr>
        <p:spPr/>
        <p:txBody>
          <a:bodyPr/>
          <a:lstStyle/>
          <a:p>
            <a:pPr>
              <a:defRPr sz="4000">
                <a:solidFill>
                  <a:srgbClr val="4A86E8"/>
                </a:solidFill>
                <a:latin typeface="Calibri"/>
              </a:defRPr>
            </a:pPr>
            <a:r>
              <a:rPr dirty="0"/>
              <a:t>Logistic Regression</a:t>
            </a:r>
          </a:p>
        </p:txBody>
      </p:sp>
      <p:sp>
        <p:nvSpPr>
          <p:cNvPr id="6" name="Content Placeholder 5"/>
          <p:cNvSpPr>
            <a:spLocks noGrp="1"/>
          </p:cNvSpPr>
          <p:nvPr>
            <p:ph sz="quarter" idx="11"/>
          </p:nvPr>
        </p:nvSpPr>
        <p:spPr/>
        <p:txBody>
          <a:bodyPr>
            <a:normAutofit fontScale="55000" lnSpcReduction="20000"/>
          </a:bodyPr>
          <a:lstStyle/>
          <a:p>
            <a:r>
              <a:rPr>
                <a:hlinkClick r:id="rId3"/>
              </a:rPr>
              <a:t>Photo: yellow flower on gray surface</a:t>
            </a:r>
          </a:p>
          <a:p>
            <a:r>
              <a:rPr>
                <a:hlinkClick r:id="rId4"/>
              </a:rPr>
              <a:t>Photo by Kelly Sikkema</a:t>
            </a:r>
          </a:p>
          <a:p>
            <a:r>
              <a:rPr>
                <a:hlinkClick r:id="rId5"/>
              </a:rPr>
              <a:t>Powered by Unsplash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a:defRPr sz="2800">
                <a:latin typeface="Calibri"/>
              </a:defRPr>
            </a:pPr>
            <a:r>
              <a:t>from sklearn.linear_model import LogisticRegression</a:t>
            </a:r>
          </a:p>
          <a:p>
            <a:pPr>
              <a:defRPr sz="2800">
                <a:latin typeface="Calibri"/>
              </a:defRPr>
            </a:pPr>
            <a:r>
              <a:t>model = LogisticRegression()</a:t>
            </a:r>
          </a:p>
          <a:p>
            <a:pPr>
              <a:defRPr sz="2800">
                <a:latin typeface="Calibri"/>
              </a:defRPr>
            </a:pPr>
            <a:r>
              <a:t>model.fit(X_train, y_train)</a:t>
            </a:r>
          </a:p>
          <a:p>
            <a:pPr>
              <a:defRPr sz="2800">
                <a:latin typeface="Calibri"/>
              </a:defRPr>
            </a:pPr>
            <a:r>
              <a:t>predictions = model.predict(X_test)</a:t>
            </a:r>
          </a:p>
        </p:txBody>
      </p:sp>
      <p:sp>
        <p:nvSpPr>
          <p:cNvPr id="4" name="Title 3"/>
          <p:cNvSpPr>
            <a:spLocks noGrp="1"/>
          </p:cNvSpPr>
          <p:nvPr>
            <p:ph type="title"/>
          </p:nvPr>
        </p:nvSpPr>
        <p:spPr/>
        <p:txBody>
          <a:bodyPr/>
          <a:lstStyle/>
          <a:p>
            <a:pPr>
              <a:defRPr sz="4000">
                <a:solidFill>
                  <a:srgbClr val="4A86E8"/>
                </a:solidFill>
                <a:latin typeface="Calibri"/>
              </a:defRPr>
            </a:pPr>
            <a:r>
              <a:t>Python Code: Logistic Regression</a:t>
            </a:r>
          </a:p>
        </p:txBody>
      </p:sp>
      <p:sp>
        <p:nvSpPr>
          <p:cNvPr id="5" name="Content Placeholder 4"/>
          <p:cNvSpPr>
            <a:spLocks noGrp="1"/>
          </p:cNvSpPr>
          <p:nvPr>
            <p:ph sz="quarter" idx="11"/>
          </p:nvPr>
        </p:nvSpPr>
        <p:spPr>
          <a:solidFill>
            <a:srgbClr val="4A86E8"/>
          </a:solidFill>
        </p:spPr>
        <p:txBody>
          <a:bodyPr/>
          <a:lstStyle/>
          <a:p>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idx="2"/>
          </p:nvPr>
        </p:nvPicPr>
        <p:blipFill>
          <a:blip r:embed="rId2"/>
          <a:srcRect l="5556" r="5556"/>
          <a:stretch/>
        </p:blipFill>
        <p:spPr/>
      </p:pic>
      <p:sp>
        <p:nvSpPr>
          <p:cNvPr id="3" name="Text Placeholder 2"/>
          <p:cNvSpPr>
            <a:spLocks noGrp="1"/>
          </p:cNvSpPr>
          <p:nvPr>
            <p:ph type="body" idx="1"/>
          </p:nvPr>
        </p:nvSpPr>
        <p:spPr>
          <a:xfrm>
            <a:off x="919163" y="3286406"/>
            <a:ext cx="7529186" cy="5871882"/>
          </a:xfrm>
        </p:spPr>
        <p:txBody>
          <a:bodyPr/>
          <a:lstStyle/>
          <a:p>
            <a:pPr>
              <a:defRPr sz="2800">
                <a:latin typeface="Calibri"/>
              </a:defRPr>
            </a:pPr>
            <a:r>
              <a:rPr dirty="0"/>
              <a:t>Definition: </a:t>
            </a:r>
            <a:r>
              <a:rPr lang="en-US" sz="2800" dirty="0">
                <a:latin typeface="Calibri"/>
              </a:rPr>
              <a:t>A decision tree algorithm is a flowchart-like structure used for decision making, where each branch represents a choice and each leaf node represents an outcome.</a:t>
            </a:r>
          </a:p>
          <a:p>
            <a:pPr>
              <a:defRPr sz="2800">
                <a:latin typeface="Calibri"/>
              </a:defRPr>
            </a:pPr>
            <a:endParaRPr lang="en-US" sz="2800" dirty="0">
              <a:latin typeface="Calibri"/>
            </a:endParaRPr>
          </a:p>
          <a:p>
            <a:pPr>
              <a:defRPr sz="2800">
                <a:latin typeface="Calibri"/>
              </a:defRPr>
            </a:pPr>
            <a:r>
              <a:rPr dirty="0"/>
              <a:t>Applications: Customer segmentation, fraud detection, loan approval.</a:t>
            </a:r>
          </a:p>
        </p:txBody>
      </p:sp>
      <p:sp>
        <p:nvSpPr>
          <p:cNvPr id="4" name="Title 3"/>
          <p:cNvSpPr>
            <a:spLocks noGrp="1"/>
          </p:cNvSpPr>
          <p:nvPr>
            <p:ph type="title"/>
          </p:nvPr>
        </p:nvSpPr>
        <p:spPr>
          <a:xfrm>
            <a:off x="919163" y="820738"/>
            <a:ext cx="7529186" cy="1465542"/>
          </a:xfrm>
        </p:spPr>
        <p:txBody>
          <a:bodyPr>
            <a:normAutofit fontScale="90000"/>
          </a:bodyPr>
          <a:lstStyle/>
          <a:p>
            <a:pPr>
              <a:defRPr sz="4000">
                <a:solidFill>
                  <a:srgbClr val="4A86E8"/>
                </a:solidFill>
                <a:latin typeface="Calibri"/>
              </a:defRPr>
            </a:pPr>
            <a:br>
              <a:rPr lang="en-IN" dirty="0"/>
            </a:br>
            <a:br>
              <a:rPr lang="en-IN" dirty="0"/>
            </a:br>
            <a:br>
              <a:rPr lang="en-IN" dirty="0"/>
            </a:br>
            <a:r>
              <a:rPr dirty="0"/>
              <a:t>Decision </a:t>
            </a:r>
            <a:r>
              <a:rPr sz="4000" dirty="0">
                <a:solidFill>
                  <a:srgbClr val="4A86E8"/>
                </a:solidFill>
                <a:latin typeface="Calibri"/>
                <a:sym typeface="Roboto Light"/>
              </a:rPr>
              <a:t>Trees</a:t>
            </a:r>
          </a:p>
        </p:txBody>
      </p:sp>
      <p:sp>
        <p:nvSpPr>
          <p:cNvPr id="6" name="Content Placeholder 5"/>
          <p:cNvSpPr>
            <a:spLocks noGrp="1"/>
          </p:cNvSpPr>
          <p:nvPr>
            <p:ph sz="quarter" idx="11"/>
          </p:nvPr>
        </p:nvSpPr>
        <p:spPr/>
        <p:txBody>
          <a:bodyPr>
            <a:normAutofit fontScale="55000" lnSpcReduction="20000"/>
          </a:bodyPr>
          <a:lstStyle/>
          <a:p>
            <a:r>
              <a:rPr>
                <a:hlinkClick r:id="rId3"/>
              </a:rPr>
              <a:t>Photo: assorted color marker pen lot</a:t>
            </a:r>
          </a:p>
          <a:p>
            <a:r>
              <a:rPr>
                <a:hlinkClick r:id="rId4"/>
              </a:rPr>
              <a:t>Photo by Arthur Lambillotte</a:t>
            </a:r>
          </a:p>
          <a:p>
            <a:r>
              <a:rPr>
                <a:hlinkClick r:id="rId5"/>
              </a:rPr>
              <a:t>Powered by Unsplash</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a:defRPr sz="2800">
                <a:latin typeface="Calibri"/>
              </a:defRPr>
            </a:pPr>
            <a:r>
              <a:t>from sklearn.tree import DecisionTreeClassifier</a:t>
            </a:r>
          </a:p>
          <a:p>
            <a:pPr>
              <a:defRPr sz="2800">
                <a:latin typeface="Calibri"/>
              </a:defRPr>
            </a:pPr>
            <a:r>
              <a:t>model = DecisionTreeClassifier()</a:t>
            </a:r>
          </a:p>
          <a:p>
            <a:pPr>
              <a:defRPr sz="2800">
                <a:latin typeface="Calibri"/>
              </a:defRPr>
            </a:pPr>
            <a:r>
              <a:t>model.fit(X_train, y_train)</a:t>
            </a:r>
          </a:p>
          <a:p>
            <a:pPr>
              <a:defRPr sz="2800">
                <a:latin typeface="Calibri"/>
              </a:defRPr>
            </a:pPr>
            <a:r>
              <a:t>predictions = model.predict(X_test)</a:t>
            </a:r>
          </a:p>
        </p:txBody>
      </p:sp>
      <p:sp>
        <p:nvSpPr>
          <p:cNvPr id="4" name="Title 3"/>
          <p:cNvSpPr>
            <a:spLocks noGrp="1"/>
          </p:cNvSpPr>
          <p:nvPr>
            <p:ph type="title"/>
          </p:nvPr>
        </p:nvSpPr>
        <p:spPr/>
        <p:txBody>
          <a:bodyPr/>
          <a:lstStyle/>
          <a:p>
            <a:pPr>
              <a:defRPr sz="4000">
                <a:solidFill>
                  <a:srgbClr val="4A86E8"/>
                </a:solidFill>
                <a:latin typeface="Calibri"/>
              </a:defRPr>
            </a:pPr>
            <a:r>
              <a:t>Python Code: Decision Trees</a:t>
            </a:r>
          </a:p>
        </p:txBody>
      </p:sp>
      <p:sp>
        <p:nvSpPr>
          <p:cNvPr id="5" name="Content Placeholder 4"/>
          <p:cNvSpPr>
            <a:spLocks noGrp="1"/>
          </p:cNvSpPr>
          <p:nvPr>
            <p:ph sz="quarter" idx="11"/>
          </p:nvPr>
        </p:nvSpPr>
        <p:spPr>
          <a:solidFill>
            <a:srgbClr val="4A86E8"/>
          </a:solidFill>
        </p:spPr>
        <p:txBody>
          <a:bodyPr/>
          <a:lstStyle/>
          <a:p>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idx="2"/>
          </p:nvPr>
        </p:nvPicPr>
        <p:blipFill>
          <a:blip r:embed="rId2"/>
          <a:srcRect l="5556" r="5556"/>
          <a:stretch/>
        </p:blipFill>
        <p:spPr/>
      </p:pic>
      <p:sp>
        <p:nvSpPr>
          <p:cNvPr id="3" name="Text Placeholder 2"/>
          <p:cNvSpPr>
            <a:spLocks noGrp="1"/>
          </p:cNvSpPr>
          <p:nvPr>
            <p:ph type="body" idx="1"/>
          </p:nvPr>
        </p:nvSpPr>
        <p:spPr/>
        <p:txBody>
          <a:bodyPr/>
          <a:lstStyle/>
          <a:p>
            <a:pPr>
              <a:defRPr sz="2800">
                <a:latin typeface="Calibri"/>
              </a:defRPr>
            </a:pPr>
            <a:r>
              <a:rPr dirty="0"/>
              <a:t>Definition: </a:t>
            </a:r>
            <a:r>
              <a:rPr lang="en-US" sz="2800" dirty="0">
                <a:latin typeface="Calibri"/>
              </a:rPr>
              <a:t>A Support Vector Machine (SVM) is a machine learning algorithm used for classification and regression, known for its ability to create optimal boundaries between different data classes.</a:t>
            </a:r>
          </a:p>
          <a:p>
            <a:pPr>
              <a:defRPr sz="2800">
                <a:latin typeface="Calibri"/>
              </a:defRPr>
            </a:pPr>
            <a:endParaRPr lang="en-US" dirty="0">
              <a:solidFill>
                <a:srgbClr val="D1D5DB"/>
              </a:solidFill>
              <a:latin typeface="Söhne"/>
            </a:endParaRPr>
          </a:p>
          <a:p>
            <a:pPr>
              <a:defRPr sz="2800">
                <a:latin typeface="Calibri"/>
              </a:defRPr>
            </a:pPr>
            <a:r>
              <a:rPr dirty="0"/>
              <a:t>Applications: Image classification, bioinformatics, handwriting recognition.</a:t>
            </a:r>
          </a:p>
        </p:txBody>
      </p:sp>
      <p:sp>
        <p:nvSpPr>
          <p:cNvPr id="4" name="Title 3"/>
          <p:cNvSpPr>
            <a:spLocks noGrp="1"/>
          </p:cNvSpPr>
          <p:nvPr>
            <p:ph type="title"/>
          </p:nvPr>
        </p:nvSpPr>
        <p:spPr/>
        <p:txBody>
          <a:bodyPr/>
          <a:lstStyle/>
          <a:p>
            <a:pPr>
              <a:defRPr sz="4000">
                <a:solidFill>
                  <a:srgbClr val="4A86E8"/>
                </a:solidFill>
                <a:latin typeface="Calibri"/>
              </a:defRPr>
            </a:pPr>
            <a:r>
              <a:t>Support Vector Machines (SVM)</a:t>
            </a:r>
          </a:p>
        </p:txBody>
      </p:sp>
      <p:sp>
        <p:nvSpPr>
          <p:cNvPr id="6" name="Content Placeholder 5"/>
          <p:cNvSpPr>
            <a:spLocks noGrp="1"/>
          </p:cNvSpPr>
          <p:nvPr>
            <p:ph sz="quarter" idx="11"/>
          </p:nvPr>
        </p:nvSpPr>
        <p:spPr/>
        <p:txBody>
          <a:bodyPr>
            <a:normAutofit fontScale="55000" lnSpcReduction="20000"/>
          </a:bodyPr>
          <a:lstStyle/>
          <a:p>
            <a:r>
              <a:rPr>
                <a:hlinkClick r:id="rId3"/>
              </a:rPr>
              <a:t>Photo: blue and yellow round plastic toy</a:t>
            </a:r>
          </a:p>
          <a:p>
            <a:r>
              <a:rPr>
                <a:hlinkClick r:id="rId4"/>
              </a:rPr>
              <a:t>Photo by Jeswin Thomas</a:t>
            </a:r>
          </a:p>
          <a:p>
            <a:r>
              <a:rPr>
                <a:hlinkClick r:id="rId5"/>
              </a:rPr>
              <a:t>Powered by Unsplash</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984</TotalTime>
  <Words>554</Words>
  <Application>Microsoft Office PowerPoint</Application>
  <PresentationFormat>Custom</PresentationFormat>
  <Paragraphs>72</Paragraphs>
  <Slides>15</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23" baseType="lpstr">
      <vt:lpstr>Roboto Light</vt:lpstr>
      <vt:lpstr>Söhne</vt:lpstr>
      <vt:lpstr>Raleway</vt:lpstr>
      <vt:lpstr>Calibri Light</vt:lpstr>
      <vt:lpstr>Calibri</vt:lpstr>
      <vt:lpstr>Arial</vt:lpstr>
      <vt:lpstr>Office Theme</vt:lpstr>
      <vt:lpstr>think-cell Slide</vt:lpstr>
      <vt:lpstr>Supervised Learning Algorithms.</vt:lpstr>
      <vt:lpstr>Introduction to Supervised Learning</vt:lpstr>
      <vt:lpstr>Linear Regression</vt:lpstr>
      <vt:lpstr>Python Code: Linear Regression</vt:lpstr>
      <vt:lpstr>Logistic Regression</vt:lpstr>
      <vt:lpstr>Python Code: Logistic Regression</vt:lpstr>
      <vt:lpstr>   Decision Trees</vt:lpstr>
      <vt:lpstr>Python Code: Decision Trees</vt:lpstr>
      <vt:lpstr>Support Vector Machines (SVM)</vt:lpstr>
      <vt:lpstr>Python Code: SVM</vt:lpstr>
      <vt:lpstr>K-Nearest Neighbors (KNN)</vt:lpstr>
      <vt:lpstr>Python Code: KNN</vt:lpstr>
      <vt:lpstr>Applications of Supervised Learning</vt:lpstr>
      <vt:lpstr>Challenges and Future Trends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Slides</dc:title>
  <dc:creator>Deepak Rai</dc:creator>
  <cp:lastModifiedBy>Deepak Rai</cp:lastModifiedBy>
  <cp:revision>64</cp:revision>
  <dcterms:modified xsi:type="dcterms:W3CDTF">2023-12-26T17:46:28Z</dcterms:modified>
</cp:coreProperties>
</file>